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4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49.xml" ContentType="application/vnd.openxmlformats-officedocument.presentationml.notesSlide+xml"/>
  <Override PartName="/ppt/ink/ink1.xml" ContentType="application/inkml+xml"/>
  <Override PartName="/ppt/ink/ink2.xml" ContentType="application/inkml+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ink/ink3.xml" ContentType="application/inkml+xml"/>
  <Override PartName="/ppt/notesSlides/notesSlide62.xml" ContentType="application/vnd.openxmlformats-officedocument.presentationml.notesSlide+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83"/>
  </p:notesMasterIdLst>
  <p:sldIdLst>
    <p:sldId id="257" r:id="rId3"/>
    <p:sldId id="473" r:id="rId4"/>
    <p:sldId id="258" r:id="rId5"/>
    <p:sldId id="286" r:id="rId6"/>
    <p:sldId id="469" r:id="rId7"/>
    <p:sldId id="497" r:id="rId8"/>
    <p:sldId id="498" r:id="rId9"/>
    <p:sldId id="499" r:id="rId10"/>
    <p:sldId id="472" r:id="rId11"/>
    <p:sldId id="500" r:id="rId12"/>
    <p:sldId id="370" r:id="rId13"/>
    <p:sldId id="476" r:id="rId14"/>
    <p:sldId id="477" r:id="rId15"/>
    <p:sldId id="475" r:id="rId16"/>
    <p:sldId id="478" r:id="rId17"/>
    <p:sldId id="427" r:id="rId18"/>
    <p:sldId id="876" r:id="rId19"/>
    <p:sldId id="480" r:id="rId20"/>
    <p:sldId id="268" r:id="rId21"/>
    <p:sldId id="276" r:id="rId22"/>
    <p:sldId id="517" r:id="rId23"/>
    <p:sldId id="518" r:id="rId24"/>
    <p:sldId id="481" r:id="rId25"/>
    <p:sldId id="520" r:id="rId26"/>
    <p:sldId id="521" r:id="rId27"/>
    <p:sldId id="482" r:id="rId28"/>
    <p:sldId id="522" r:id="rId29"/>
    <p:sldId id="470" r:id="rId30"/>
    <p:sldId id="484" r:id="rId31"/>
    <p:sldId id="489" r:id="rId32"/>
    <p:sldId id="501" r:id="rId33"/>
    <p:sldId id="502" r:id="rId34"/>
    <p:sldId id="259" r:id="rId35"/>
    <p:sldId id="260" r:id="rId36"/>
    <p:sldId id="261" r:id="rId37"/>
    <p:sldId id="262" r:id="rId38"/>
    <p:sldId id="263" r:id="rId39"/>
    <p:sldId id="264" r:id="rId40"/>
    <p:sldId id="265" r:id="rId41"/>
    <p:sldId id="266" r:id="rId42"/>
    <p:sldId id="267" r:id="rId43"/>
    <p:sldId id="503" r:id="rId44"/>
    <p:sldId id="485" r:id="rId45"/>
    <p:sldId id="318" r:id="rId46"/>
    <p:sldId id="319" r:id="rId47"/>
    <p:sldId id="516" r:id="rId48"/>
    <p:sldId id="504" r:id="rId49"/>
    <p:sldId id="505" r:id="rId50"/>
    <p:sldId id="506" r:id="rId51"/>
    <p:sldId id="507" r:id="rId52"/>
    <p:sldId id="508" r:id="rId53"/>
    <p:sldId id="509" r:id="rId54"/>
    <p:sldId id="510" r:id="rId55"/>
    <p:sldId id="511" r:id="rId56"/>
    <p:sldId id="512" r:id="rId57"/>
    <p:sldId id="513" r:id="rId58"/>
    <p:sldId id="514" r:id="rId59"/>
    <p:sldId id="515" r:id="rId60"/>
    <p:sldId id="269" r:id="rId61"/>
    <p:sldId id="486" r:id="rId62"/>
    <p:sldId id="483" r:id="rId63"/>
    <p:sldId id="490" r:id="rId64"/>
    <p:sldId id="494" r:id="rId65"/>
    <p:sldId id="495" r:id="rId66"/>
    <p:sldId id="491" r:id="rId67"/>
    <p:sldId id="288" r:id="rId68"/>
    <p:sldId id="364" r:id="rId69"/>
    <p:sldId id="324" r:id="rId70"/>
    <p:sldId id="365" r:id="rId71"/>
    <p:sldId id="492" r:id="rId72"/>
    <p:sldId id="367" r:id="rId73"/>
    <p:sldId id="368" r:id="rId74"/>
    <p:sldId id="369" r:id="rId75"/>
    <p:sldId id="493" r:id="rId76"/>
    <p:sldId id="371" r:id="rId77"/>
    <p:sldId id="372" r:id="rId78"/>
    <p:sldId id="366" r:id="rId79"/>
    <p:sldId id="444" r:id="rId80"/>
    <p:sldId id="401" r:id="rId81"/>
    <p:sldId id="400" r:id="rId82"/>
  </p:sldIdLst>
  <p:sldSz cx="12192000" cy="6858000"/>
  <p:notesSz cx="6832600" cy="996315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therine Gutiérrez" initials="KG" lastIdx="9" clrIdx="0">
    <p:extLst>
      <p:ext uri="{19B8F6BF-5375-455C-9EA6-DF929625EA0E}">
        <p15:presenceInfo xmlns:p15="http://schemas.microsoft.com/office/powerpoint/2012/main" userId="c05575c3635aa5f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FFCD"/>
    <a:srgbClr val="EC8549"/>
    <a:srgbClr val="F8D0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B344D84-9AFB-497E-A393-DC336BA19D2E}" styleName="Estilo medio 3 - Énfasis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FD4443E-F989-4FC4-A0C8-D5A2AF1F390B}" styleName="Estilo oscuro 1 - Énfasis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Estilo oscuro 2 - Énfasis 5/Énfasis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84" autoAdjust="0"/>
    <p:restoredTop sz="78680" autoAdjust="0"/>
  </p:normalViewPr>
  <p:slideViewPr>
    <p:cSldViewPr snapToGrid="0">
      <p:cViewPr varScale="1">
        <p:scale>
          <a:sx n="64" d="100"/>
          <a:sy n="64" d="100"/>
        </p:scale>
        <p:origin x="1182"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commentAuthors" Target="commentAuthor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s>
</file>

<file path=ppt/diagrams/_rels/data2.xml.rels><?xml version="1.0" encoding="UTF-8" standalone="yes"?>
<Relationships xmlns="http://schemas.openxmlformats.org/package/2006/relationships"><Relationship Id="rId1" Type="http://schemas.openxmlformats.org/officeDocument/2006/relationships/image" Target="../media/image8.png"/></Relationships>
</file>

<file path=ppt/diagrams/_rels/data3.xml.rels><?xml version="1.0" encoding="UTF-8" standalone="yes"?>
<Relationships xmlns="http://schemas.openxmlformats.org/package/2006/relationships"><Relationship Id="rId1" Type="http://schemas.openxmlformats.org/officeDocument/2006/relationships/image" Target="../media/image8.png"/></Relationships>
</file>

<file path=ppt/diagrams/_rels/data4.xml.rels><?xml version="1.0" encoding="UTF-8" standalone="yes"?>
<Relationships xmlns="http://schemas.openxmlformats.org/package/2006/relationships"><Relationship Id="rId1" Type="http://schemas.openxmlformats.org/officeDocument/2006/relationships/image" Target="../media/image8.png"/></Relationships>
</file>

<file path=ppt/diagrams/_rels/drawing2.xml.rels><?xml version="1.0" encoding="UTF-8" standalone="yes"?>
<Relationships xmlns="http://schemas.openxmlformats.org/package/2006/relationships"><Relationship Id="rId1" Type="http://schemas.openxmlformats.org/officeDocument/2006/relationships/image" Target="../media/image8.png"/></Relationships>
</file>

<file path=ppt/diagrams/_rels/drawing3.xml.rels><?xml version="1.0" encoding="UTF-8" standalone="yes"?>
<Relationships xmlns="http://schemas.openxmlformats.org/package/2006/relationships"><Relationship Id="rId1" Type="http://schemas.openxmlformats.org/officeDocument/2006/relationships/image" Target="../media/image8.png"/></Relationships>
</file>

<file path=ppt/diagrams/_rels/drawing4.xml.rels><?xml version="1.0" encoding="UTF-8" standalone="yes"?>
<Relationships xmlns="http://schemas.openxmlformats.org/package/2006/relationships"><Relationship Id="rId1"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D95D89-BE82-47AE-9309-BD09B8B6BBA4}" type="doc">
      <dgm:prSet loTypeId="urn:microsoft.com/office/officeart/2009/3/layout/IncreasingArrowsProcess" loCatId="process" qsTypeId="urn:microsoft.com/office/officeart/2005/8/quickstyle/simple2" qsCatId="simple" csTypeId="urn:microsoft.com/office/officeart/2005/8/colors/accent1_2" csCatId="accent1" phldr="1"/>
      <dgm:spPr/>
      <dgm:t>
        <a:bodyPr/>
        <a:lstStyle/>
        <a:p>
          <a:endParaRPr lang="en-US"/>
        </a:p>
      </dgm:t>
    </dgm:pt>
    <dgm:pt modelId="{A71D97E1-5FB2-4C27-B971-9F3CDA961463}">
      <dgm:prSet phldrT="[Texto]"/>
      <dgm:spPr>
        <a:solidFill>
          <a:srgbClr val="7030A0"/>
        </a:solidFill>
      </dgm:spPr>
      <dgm:t>
        <a:bodyPr/>
        <a:lstStyle/>
        <a:p>
          <a:r>
            <a:rPr lang="es-PE" dirty="0">
              <a:solidFill>
                <a:schemeClr val="bg1"/>
              </a:solidFill>
            </a:rPr>
            <a:t>ANALISIS DE EQUILIBRIO GENERAL</a:t>
          </a:r>
          <a:endParaRPr lang="en-US" dirty="0">
            <a:solidFill>
              <a:schemeClr val="bg1"/>
            </a:solidFill>
          </a:endParaRPr>
        </a:p>
      </dgm:t>
    </dgm:pt>
    <dgm:pt modelId="{C52DA690-3957-4478-A1CA-75C393176DE8}" type="sibTrans" cxnId="{B5C1FD8C-CFCC-4EA4-B4EF-F1B919576FDE}">
      <dgm:prSet/>
      <dgm:spPr/>
      <dgm:t>
        <a:bodyPr/>
        <a:lstStyle/>
        <a:p>
          <a:endParaRPr lang="en-US"/>
        </a:p>
      </dgm:t>
    </dgm:pt>
    <dgm:pt modelId="{E9DDD696-ACBB-4CF3-81C6-9C4774E66D3B}" type="parTrans" cxnId="{B5C1FD8C-CFCC-4EA4-B4EF-F1B919576FDE}">
      <dgm:prSet/>
      <dgm:spPr/>
      <dgm:t>
        <a:bodyPr/>
        <a:lstStyle/>
        <a:p>
          <a:endParaRPr lang="en-US"/>
        </a:p>
      </dgm:t>
    </dgm:pt>
    <dgm:pt modelId="{283720F3-2636-4612-ABCC-4874BD68A8B9}">
      <dgm:prSet phldrT="[Texto]"/>
      <dgm:spPr/>
      <dgm:t>
        <a:bodyPr/>
        <a:lstStyle/>
        <a:p>
          <a:pPr algn="just"/>
          <a:r>
            <a:rPr lang="es-PE" dirty="0"/>
            <a:t>ANALISIS DE EQUILIBRIO PARCIAL</a:t>
          </a:r>
          <a:endParaRPr lang="en-US" dirty="0"/>
        </a:p>
      </dgm:t>
    </dgm:pt>
    <dgm:pt modelId="{1F9B1F2B-3309-4BBE-8651-A41D91B9CE6F}" type="parTrans" cxnId="{2E8FDCB5-EEA4-4313-9F85-BF219C9887B4}">
      <dgm:prSet/>
      <dgm:spPr/>
      <dgm:t>
        <a:bodyPr/>
        <a:lstStyle/>
        <a:p>
          <a:endParaRPr lang="en-US"/>
        </a:p>
      </dgm:t>
    </dgm:pt>
    <dgm:pt modelId="{1C8DFA48-38B7-4C29-B24E-AFE0657D0565}" type="sibTrans" cxnId="{2E8FDCB5-EEA4-4313-9F85-BF219C9887B4}">
      <dgm:prSet/>
      <dgm:spPr/>
      <dgm:t>
        <a:bodyPr/>
        <a:lstStyle/>
        <a:p>
          <a:endParaRPr lang="en-US"/>
        </a:p>
      </dgm:t>
    </dgm:pt>
    <dgm:pt modelId="{0718A680-7C40-477E-9C22-C9D44FB1729A}">
      <dgm:prSet phldrT="[Texto]" custT="1"/>
      <dgm:spPr/>
      <dgm:t>
        <a:bodyPr/>
        <a:lstStyle/>
        <a:p>
          <a:pPr algn="just"/>
          <a:r>
            <a:rPr lang="es-ES" sz="2500" dirty="0"/>
            <a:t>-En este caso nos enfocamos en el análisis de la oferta y la demanda de un solo mercado.</a:t>
          </a:r>
          <a:endParaRPr lang="es-PE" sz="1600" dirty="0"/>
        </a:p>
      </dgm:t>
    </dgm:pt>
    <dgm:pt modelId="{EE89AD95-DE4A-4B05-8044-F6A1B4D51EB6}" type="parTrans" cxnId="{72D8F2E5-946A-4272-B205-2AFDC2872F91}">
      <dgm:prSet/>
      <dgm:spPr/>
      <dgm:t>
        <a:bodyPr/>
        <a:lstStyle/>
        <a:p>
          <a:endParaRPr lang="en-US"/>
        </a:p>
      </dgm:t>
    </dgm:pt>
    <dgm:pt modelId="{DCB8F948-6832-4035-BB56-9C92B58D6BA0}" type="sibTrans" cxnId="{72D8F2E5-946A-4272-B205-2AFDC2872F91}">
      <dgm:prSet/>
      <dgm:spPr/>
      <dgm:t>
        <a:bodyPr/>
        <a:lstStyle/>
        <a:p>
          <a:endParaRPr lang="en-US"/>
        </a:p>
      </dgm:t>
    </dgm:pt>
    <dgm:pt modelId="{29E22489-2C21-4749-9865-A053F8B0D94A}">
      <dgm:prSet phldrT="[Texto]"/>
      <dgm:spPr/>
      <dgm:t>
        <a:bodyPr/>
        <a:lstStyle/>
        <a:p>
          <a:pPr marL="0" indent="0" algn="just">
            <a:tabLst>
              <a:tab pos="442913" algn="l"/>
            </a:tabLst>
          </a:pPr>
          <a:r>
            <a:rPr lang="es-ES" dirty="0">
              <a:solidFill>
                <a:srgbClr val="002060"/>
              </a:solidFill>
              <a:ea typeface="Verdana" panose="020B0604030504040204" pitchFamily="34" charset="0"/>
            </a:rPr>
            <a:t>- En el análisis del equilibrio general consideramos las interrelaciones entre los mercados a fin de predecir mejor los efectos de los cambios a nivel particular. </a:t>
          </a:r>
          <a:endParaRPr lang="en-US" dirty="0"/>
        </a:p>
      </dgm:t>
    </dgm:pt>
    <dgm:pt modelId="{C5923F63-E352-45A8-869C-90874DC00AC4}" type="sibTrans" cxnId="{B00A1B3A-C974-467A-BF9D-6501E3EE7007}">
      <dgm:prSet/>
      <dgm:spPr/>
      <dgm:t>
        <a:bodyPr/>
        <a:lstStyle/>
        <a:p>
          <a:endParaRPr lang="en-US"/>
        </a:p>
      </dgm:t>
    </dgm:pt>
    <dgm:pt modelId="{040B2A74-795D-4EF7-AD8F-ABB469F5063F}" type="parTrans" cxnId="{B00A1B3A-C974-467A-BF9D-6501E3EE7007}">
      <dgm:prSet/>
      <dgm:spPr/>
      <dgm:t>
        <a:bodyPr/>
        <a:lstStyle/>
        <a:p>
          <a:endParaRPr lang="en-US"/>
        </a:p>
      </dgm:t>
    </dgm:pt>
    <dgm:pt modelId="{102B908E-ACA5-45A6-AD8D-9E96E1BB14BD}">
      <dgm:prSet phldrT="[Texto]"/>
      <dgm:spPr/>
      <dgm:t>
        <a:bodyPr/>
        <a:lstStyle/>
        <a:p>
          <a:pPr marL="0" indent="0" algn="just">
            <a:tabLst>
              <a:tab pos="442913" algn="l"/>
            </a:tabLst>
          </a:pPr>
          <a:r>
            <a:rPr lang="en-US" dirty="0"/>
            <a:t>- Nos </a:t>
          </a:r>
          <a:r>
            <a:rPr lang="en-US" dirty="0" err="1"/>
            <a:t>centramos</a:t>
          </a:r>
          <a:r>
            <a:rPr lang="en-US" dirty="0"/>
            <a:t> </a:t>
          </a:r>
          <a:r>
            <a:rPr lang="en-US" dirty="0" err="1"/>
            <a:t>en</a:t>
          </a:r>
          <a:r>
            <a:rPr lang="en-US" dirty="0"/>
            <a:t> mercados </a:t>
          </a:r>
          <a:r>
            <a:rPr lang="en-US" dirty="0" err="1"/>
            <a:t>similares</a:t>
          </a:r>
          <a:r>
            <a:rPr lang="en-US" dirty="0"/>
            <a:t> o </a:t>
          </a:r>
          <a:r>
            <a:rPr lang="en-US" dirty="0" err="1"/>
            <a:t>comparables</a:t>
          </a:r>
          <a:endParaRPr lang="en-US" dirty="0"/>
        </a:p>
      </dgm:t>
    </dgm:pt>
    <dgm:pt modelId="{C9D7545A-A571-4364-9B69-4553F12C205C}" type="parTrans" cxnId="{B30804E8-D278-43FC-BB4A-C80213D9F46D}">
      <dgm:prSet/>
      <dgm:spPr/>
      <dgm:t>
        <a:bodyPr/>
        <a:lstStyle/>
        <a:p>
          <a:endParaRPr lang="en-US"/>
        </a:p>
      </dgm:t>
    </dgm:pt>
    <dgm:pt modelId="{633BD20A-93F8-4C43-89A5-86557928C829}" type="sibTrans" cxnId="{B30804E8-D278-43FC-BB4A-C80213D9F46D}">
      <dgm:prSet/>
      <dgm:spPr/>
      <dgm:t>
        <a:bodyPr/>
        <a:lstStyle/>
        <a:p>
          <a:endParaRPr lang="en-US"/>
        </a:p>
      </dgm:t>
    </dgm:pt>
    <dgm:pt modelId="{1056BE5B-7046-42F8-A281-54AD428CC79B}">
      <dgm:prSet phldrT="[Texto]" custT="1"/>
      <dgm:spPr/>
      <dgm:t>
        <a:bodyPr/>
        <a:lstStyle/>
        <a:p>
          <a:pPr algn="just"/>
          <a:r>
            <a:rPr lang="es-ES" sz="2500" dirty="0"/>
            <a:t>-Los productos y mercados complementarios o sustitutos no son tomados en consideración.</a:t>
          </a:r>
        </a:p>
        <a:p>
          <a:pPr algn="just"/>
          <a:endParaRPr lang="es-ES" sz="2500" dirty="0"/>
        </a:p>
        <a:p>
          <a:pPr algn="just"/>
          <a:r>
            <a:rPr lang="es-ES" sz="1600" dirty="0"/>
            <a:t>(AUTOR</a:t>
          </a:r>
          <a:r>
            <a:rPr lang="es-PE" sz="1600" dirty="0"/>
            <a:t>, AÑO)</a:t>
          </a:r>
        </a:p>
      </dgm:t>
    </dgm:pt>
    <dgm:pt modelId="{CDD99576-27FB-4A81-9F34-10F3754AEAAC}" type="parTrans" cxnId="{B4F133E3-0264-44D9-B21D-F395DCEFE645}">
      <dgm:prSet/>
      <dgm:spPr/>
      <dgm:t>
        <a:bodyPr/>
        <a:lstStyle/>
        <a:p>
          <a:endParaRPr lang="en-US"/>
        </a:p>
      </dgm:t>
    </dgm:pt>
    <dgm:pt modelId="{2274F843-9439-4836-BCC3-7C8EAED04B13}" type="sibTrans" cxnId="{B4F133E3-0264-44D9-B21D-F395DCEFE645}">
      <dgm:prSet/>
      <dgm:spPr/>
      <dgm:t>
        <a:bodyPr/>
        <a:lstStyle/>
        <a:p>
          <a:endParaRPr lang="en-US"/>
        </a:p>
      </dgm:t>
    </dgm:pt>
    <dgm:pt modelId="{BE7C6DFC-8A6F-4E49-8B11-8DF09740AE3A}" type="pres">
      <dgm:prSet presAssocID="{31D95D89-BE82-47AE-9309-BD09B8B6BBA4}" presName="Name0" presStyleCnt="0">
        <dgm:presLayoutVars>
          <dgm:chMax val="5"/>
          <dgm:chPref val="5"/>
          <dgm:dir/>
          <dgm:animLvl val="lvl"/>
        </dgm:presLayoutVars>
      </dgm:prSet>
      <dgm:spPr/>
    </dgm:pt>
    <dgm:pt modelId="{8AD7780D-A467-4D90-BD5A-7B33652858CD}" type="pres">
      <dgm:prSet presAssocID="{A71D97E1-5FB2-4C27-B971-9F3CDA961463}" presName="parentText1" presStyleLbl="node1" presStyleIdx="0" presStyleCnt="2">
        <dgm:presLayoutVars>
          <dgm:chMax/>
          <dgm:chPref val="3"/>
          <dgm:bulletEnabled val="1"/>
        </dgm:presLayoutVars>
      </dgm:prSet>
      <dgm:spPr/>
    </dgm:pt>
    <dgm:pt modelId="{D55C75C6-A4C6-4F1F-BAFC-32B4681DE2CB}" type="pres">
      <dgm:prSet presAssocID="{A71D97E1-5FB2-4C27-B971-9F3CDA961463}" presName="childText1" presStyleLbl="solidAlignAcc1" presStyleIdx="0" presStyleCnt="2" custLinFactNeighborX="-4946">
        <dgm:presLayoutVars>
          <dgm:chMax val="0"/>
          <dgm:chPref val="0"/>
          <dgm:bulletEnabled val="1"/>
        </dgm:presLayoutVars>
      </dgm:prSet>
      <dgm:spPr/>
    </dgm:pt>
    <dgm:pt modelId="{D91399C0-09A6-46ED-BAF3-9B5B74E2B93C}" type="pres">
      <dgm:prSet presAssocID="{283720F3-2636-4612-ABCC-4874BD68A8B9}" presName="parentText2" presStyleLbl="node1" presStyleIdx="1" presStyleCnt="2">
        <dgm:presLayoutVars>
          <dgm:chMax/>
          <dgm:chPref val="3"/>
          <dgm:bulletEnabled val="1"/>
        </dgm:presLayoutVars>
      </dgm:prSet>
      <dgm:spPr/>
    </dgm:pt>
    <dgm:pt modelId="{DAF4CAB5-FA25-46A4-AE9C-F6F309A37592}" type="pres">
      <dgm:prSet presAssocID="{283720F3-2636-4612-ABCC-4874BD68A8B9}" presName="childText2" presStyleLbl="solidAlignAcc1" presStyleIdx="1" presStyleCnt="2">
        <dgm:presLayoutVars>
          <dgm:chMax val="0"/>
          <dgm:chPref val="0"/>
          <dgm:bulletEnabled val="1"/>
        </dgm:presLayoutVars>
      </dgm:prSet>
      <dgm:spPr/>
    </dgm:pt>
  </dgm:ptLst>
  <dgm:cxnLst>
    <dgm:cxn modelId="{B00A1B3A-C974-467A-BF9D-6501E3EE7007}" srcId="{A71D97E1-5FB2-4C27-B971-9F3CDA961463}" destId="{29E22489-2C21-4749-9865-A053F8B0D94A}" srcOrd="0" destOrd="0" parTransId="{040B2A74-795D-4EF7-AD8F-ABB469F5063F}" sibTransId="{C5923F63-E352-45A8-869C-90874DC00AC4}"/>
    <dgm:cxn modelId="{20129A66-734E-4714-A523-E9719953B451}" type="presOf" srcId="{102B908E-ACA5-45A6-AD8D-9E96E1BB14BD}" destId="{D55C75C6-A4C6-4F1F-BAFC-32B4681DE2CB}" srcOrd="0" destOrd="1" presId="urn:microsoft.com/office/officeart/2009/3/layout/IncreasingArrowsProcess"/>
    <dgm:cxn modelId="{B5C1FD8C-CFCC-4EA4-B4EF-F1B919576FDE}" srcId="{31D95D89-BE82-47AE-9309-BD09B8B6BBA4}" destId="{A71D97E1-5FB2-4C27-B971-9F3CDA961463}" srcOrd="0" destOrd="0" parTransId="{E9DDD696-ACBB-4CF3-81C6-9C4774E66D3B}" sibTransId="{C52DA690-3957-4478-A1CA-75C393176DE8}"/>
    <dgm:cxn modelId="{0F05AF8F-AF84-4EF0-B2D7-B258650EF788}" type="presOf" srcId="{31D95D89-BE82-47AE-9309-BD09B8B6BBA4}" destId="{BE7C6DFC-8A6F-4E49-8B11-8DF09740AE3A}" srcOrd="0" destOrd="0" presId="urn:microsoft.com/office/officeart/2009/3/layout/IncreasingArrowsProcess"/>
    <dgm:cxn modelId="{138BC4A4-18AD-4D58-A98B-5AE28AC88EC8}" type="presOf" srcId="{283720F3-2636-4612-ABCC-4874BD68A8B9}" destId="{D91399C0-09A6-46ED-BAF3-9B5B74E2B93C}" srcOrd="0" destOrd="0" presId="urn:microsoft.com/office/officeart/2009/3/layout/IncreasingArrowsProcess"/>
    <dgm:cxn modelId="{10C713A8-9922-4B56-B895-A9F7BF8D6243}" type="presOf" srcId="{1056BE5B-7046-42F8-A281-54AD428CC79B}" destId="{DAF4CAB5-FA25-46A4-AE9C-F6F309A37592}" srcOrd="0" destOrd="1" presId="urn:microsoft.com/office/officeart/2009/3/layout/IncreasingArrowsProcess"/>
    <dgm:cxn modelId="{2E8FDCB5-EEA4-4313-9F85-BF219C9887B4}" srcId="{31D95D89-BE82-47AE-9309-BD09B8B6BBA4}" destId="{283720F3-2636-4612-ABCC-4874BD68A8B9}" srcOrd="1" destOrd="0" parTransId="{1F9B1F2B-3309-4BBE-8651-A41D91B9CE6F}" sibTransId="{1C8DFA48-38B7-4C29-B24E-AFE0657D0565}"/>
    <dgm:cxn modelId="{762157D2-8F8A-4137-82AF-FC60C348608C}" type="presOf" srcId="{29E22489-2C21-4749-9865-A053F8B0D94A}" destId="{D55C75C6-A4C6-4F1F-BAFC-32B4681DE2CB}" srcOrd="0" destOrd="0" presId="urn:microsoft.com/office/officeart/2009/3/layout/IncreasingArrowsProcess"/>
    <dgm:cxn modelId="{B4F133E3-0264-44D9-B21D-F395DCEFE645}" srcId="{283720F3-2636-4612-ABCC-4874BD68A8B9}" destId="{1056BE5B-7046-42F8-A281-54AD428CC79B}" srcOrd="1" destOrd="0" parTransId="{CDD99576-27FB-4A81-9F34-10F3754AEAAC}" sibTransId="{2274F843-9439-4836-BCC3-7C8EAED04B13}"/>
    <dgm:cxn modelId="{72D8F2E5-946A-4272-B205-2AFDC2872F91}" srcId="{283720F3-2636-4612-ABCC-4874BD68A8B9}" destId="{0718A680-7C40-477E-9C22-C9D44FB1729A}" srcOrd="0" destOrd="0" parTransId="{EE89AD95-DE4A-4B05-8044-F6A1B4D51EB6}" sibTransId="{DCB8F948-6832-4035-BB56-9C92B58D6BA0}"/>
    <dgm:cxn modelId="{B30804E8-D278-43FC-BB4A-C80213D9F46D}" srcId="{A71D97E1-5FB2-4C27-B971-9F3CDA961463}" destId="{102B908E-ACA5-45A6-AD8D-9E96E1BB14BD}" srcOrd="1" destOrd="0" parTransId="{C9D7545A-A571-4364-9B69-4553F12C205C}" sibTransId="{633BD20A-93F8-4C43-89A5-86557928C829}"/>
    <dgm:cxn modelId="{D920C0E8-C9D8-474B-A113-D08112C0F371}" type="presOf" srcId="{A71D97E1-5FB2-4C27-B971-9F3CDA961463}" destId="{8AD7780D-A467-4D90-BD5A-7B33652858CD}" srcOrd="0" destOrd="0" presId="urn:microsoft.com/office/officeart/2009/3/layout/IncreasingArrowsProcess"/>
    <dgm:cxn modelId="{6488E2EE-C652-4642-AC9D-3B663A4FBD9F}" type="presOf" srcId="{0718A680-7C40-477E-9C22-C9D44FB1729A}" destId="{DAF4CAB5-FA25-46A4-AE9C-F6F309A37592}" srcOrd="0" destOrd="0" presId="urn:microsoft.com/office/officeart/2009/3/layout/IncreasingArrowsProcess"/>
    <dgm:cxn modelId="{B500885E-D546-4862-8B7A-4A550A3808A1}" type="presParOf" srcId="{BE7C6DFC-8A6F-4E49-8B11-8DF09740AE3A}" destId="{8AD7780D-A467-4D90-BD5A-7B33652858CD}" srcOrd="0" destOrd="0" presId="urn:microsoft.com/office/officeart/2009/3/layout/IncreasingArrowsProcess"/>
    <dgm:cxn modelId="{4E81F556-3911-419D-9308-D85AF7420187}" type="presParOf" srcId="{BE7C6DFC-8A6F-4E49-8B11-8DF09740AE3A}" destId="{D55C75C6-A4C6-4F1F-BAFC-32B4681DE2CB}" srcOrd="1" destOrd="0" presId="urn:microsoft.com/office/officeart/2009/3/layout/IncreasingArrowsProcess"/>
    <dgm:cxn modelId="{EDBBF90A-F63A-47C6-A6EA-2BB2E675D644}" type="presParOf" srcId="{BE7C6DFC-8A6F-4E49-8B11-8DF09740AE3A}" destId="{D91399C0-09A6-46ED-BAF3-9B5B74E2B93C}" srcOrd="2" destOrd="0" presId="urn:microsoft.com/office/officeart/2009/3/layout/IncreasingArrowsProcess"/>
    <dgm:cxn modelId="{3B83DB61-0D89-4B4B-9D93-E6E89DFFAF07}" type="presParOf" srcId="{BE7C6DFC-8A6F-4E49-8B11-8DF09740AE3A}" destId="{DAF4CAB5-FA25-46A4-AE9C-F6F309A37592}" srcOrd="3" destOrd="0" presId="urn:microsoft.com/office/officeart/2009/3/layout/IncreasingArrows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AA155BD-78FE-41C2-BC3C-B6A72ABB0BF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9FC7DEC-30E8-4E19-8A33-9C0529027031}">
      <dgm:prSet phldrT="[Text]"/>
      <dgm:spPr/>
      <dgm:t>
        <a:bodyPr/>
        <a:lstStyle/>
        <a:p>
          <a:r>
            <a:rPr lang="es-PE" b="0" dirty="0">
              <a:solidFill>
                <a:schemeClr val="bg2"/>
              </a:solidFill>
            </a:rPr>
            <a:t>Relaciones del estado de situación financiera y el estado de resultados</a:t>
          </a:r>
          <a:endParaRPr lang="en-US" b="0" dirty="0">
            <a:solidFill>
              <a:schemeClr val="bg2"/>
            </a:solidFill>
          </a:endParaRPr>
        </a:p>
      </dgm:t>
    </dgm:pt>
    <dgm:pt modelId="{355D66E6-20D0-40F4-80ED-8F869ECE4D0A}" type="parTrans" cxnId="{C39CB380-281D-4A61-8957-76A0095446C7}">
      <dgm:prSet/>
      <dgm:spPr/>
      <dgm:t>
        <a:bodyPr/>
        <a:lstStyle/>
        <a:p>
          <a:endParaRPr lang="en-US"/>
        </a:p>
      </dgm:t>
    </dgm:pt>
    <dgm:pt modelId="{BCA8B31A-9456-43CA-9522-023F327F3E7C}" type="sibTrans" cxnId="{C39CB380-281D-4A61-8957-76A0095446C7}">
      <dgm:prSet/>
      <dgm:spPr/>
      <dgm:t>
        <a:bodyPr/>
        <a:lstStyle/>
        <a:p>
          <a:endParaRPr lang="en-US"/>
        </a:p>
      </dgm:t>
    </dgm:pt>
    <dgm:pt modelId="{0EE3397B-4AAD-4898-9BC0-CEC6E6AA46F9}">
      <dgm:prSet phldrT="[Text]"/>
      <dgm:spPr/>
      <dgm:t>
        <a:bodyPr/>
        <a:lstStyle/>
        <a:p>
          <a:r>
            <a:rPr lang="en-US" b="1" dirty="0" err="1">
              <a:solidFill>
                <a:schemeClr val="tx1">
                  <a:lumMod val="95000"/>
                  <a:lumOff val="5000"/>
                </a:schemeClr>
              </a:solidFill>
            </a:rPr>
            <a:t>Relaciones</a:t>
          </a:r>
          <a:r>
            <a:rPr lang="en-US" b="1" dirty="0">
              <a:solidFill>
                <a:schemeClr val="tx1">
                  <a:lumMod val="95000"/>
                  <a:lumOff val="5000"/>
                </a:schemeClr>
              </a:solidFill>
            </a:rPr>
            <a:t> del </a:t>
          </a:r>
          <a:r>
            <a:rPr lang="en-US" b="1" dirty="0" err="1">
              <a:solidFill>
                <a:schemeClr val="tx1">
                  <a:lumMod val="95000"/>
                  <a:lumOff val="5000"/>
                </a:schemeClr>
              </a:solidFill>
            </a:rPr>
            <a:t>análisis</a:t>
          </a:r>
          <a:r>
            <a:rPr lang="en-US" b="1" dirty="0">
              <a:solidFill>
                <a:schemeClr val="tx1">
                  <a:lumMod val="95000"/>
                  <a:lumOff val="5000"/>
                </a:schemeClr>
              </a:solidFill>
            </a:rPr>
            <a:t> de </a:t>
          </a:r>
          <a:r>
            <a:rPr lang="en-US" b="1" dirty="0" err="1">
              <a:solidFill>
                <a:schemeClr val="tx1">
                  <a:lumMod val="95000"/>
                  <a:lumOff val="5000"/>
                </a:schemeClr>
              </a:solidFill>
            </a:rPr>
            <a:t>los</a:t>
          </a:r>
          <a:r>
            <a:rPr lang="en-US" b="1" dirty="0">
              <a:solidFill>
                <a:schemeClr val="tx1">
                  <a:lumMod val="95000"/>
                  <a:lumOff val="5000"/>
                </a:schemeClr>
              </a:solidFill>
            </a:rPr>
            <a:t> </a:t>
          </a:r>
          <a:r>
            <a:rPr lang="en-US" b="1" dirty="0" err="1">
              <a:solidFill>
                <a:schemeClr val="tx1">
                  <a:lumMod val="95000"/>
                  <a:lumOff val="5000"/>
                </a:schemeClr>
              </a:solidFill>
            </a:rPr>
            <a:t>estados</a:t>
          </a:r>
          <a:r>
            <a:rPr lang="en-US" b="1" dirty="0">
              <a:solidFill>
                <a:schemeClr val="tx1">
                  <a:lumMod val="95000"/>
                  <a:lumOff val="5000"/>
                </a:schemeClr>
              </a:solidFill>
            </a:rPr>
            <a:t> </a:t>
          </a:r>
          <a:r>
            <a:rPr lang="en-US" b="1" dirty="0" err="1">
              <a:solidFill>
                <a:schemeClr val="tx1">
                  <a:lumMod val="95000"/>
                  <a:lumOff val="5000"/>
                </a:schemeClr>
              </a:solidFill>
            </a:rPr>
            <a:t>financieros</a:t>
          </a:r>
          <a:r>
            <a:rPr lang="en-US" b="1" dirty="0">
              <a:solidFill>
                <a:schemeClr val="tx1">
                  <a:lumMod val="95000"/>
                  <a:lumOff val="5000"/>
                </a:schemeClr>
              </a:solidFill>
            </a:rPr>
            <a:t> y </a:t>
          </a:r>
          <a:r>
            <a:rPr lang="en-US" b="1" dirty="0" err="1">
              <a:solidFill>
                <a:schemeClr val="tx1">
                  <a:lumMod val="95000"/>
                  <a:lumOff val="5000"/>
                </a:schemeClr>
              </a:solidFill>
            </a:rPr>
            <a:t>el</a:t>
          </a:r>
          <a:r>
            <a:rPr lang="en-US" b="1" dirty="0">
              <a:solidFill>
                <a:schemeClr val="tx1">
                  <a:lumMod val="95000"/>
                  <a:lumOff val="5000"/>
                </a:schemeClr>
              </a:solidFill>
            </a:rPr>
            <a:t> </a:t>
          </a:r>
          <a:r>
            <a:rPr lang="en-US" b="1" dirty="0" err="1">
              <a:solidFill>
                <a:schemeClr val="tx1">
                  <a:lumMod val="95000"/>
                  <a:lumOff val="5000"/>
                </a:schemeClr>
              </a:solidFill>
            </a:rPr>
            <a:t>análisis</a:t>
          </a:r>
          <a:r>
            <a:rPr lang="en-US" b="1" dirty="0">
              <a:solidFill>
                <a:schemeClr val="tx1">
                  <a:lumMod val="95000"/>
                  <a:lumOff val="5000"/>
                </a:schemeClr>
              </a:solidFill>
            </a:rPr>
            <a:t> de </a:t>
          </a:r>
          <a:r>
            <a:rPr lang="en-US" b="1" dirty="0" err="1">
              <a:solidFill>
                <a:schemeClr val="tx1">
                  <a:lumMod val="95000"/>
                  <a:lumOff val="5000"/>
                </a:schemeClr>
              </a:solidFill>
            </a:rPr>
            <a:t>los</a:t>
          </a:r>
          <a:r>
            <a:rPr lang="en-US" b="1" dirty="0">
              <a:solidFill>
                <a:schemeClr val="tx1">
                  <a:lumMod val="95000"/>
                  <a:lumOff val="5000"/>
                </a:schemeClr>
              </a:solidFill>
            </a:rPr>
            <a:t> </a:t>
          </a:r>
          <a:r>
            <a:rPr lang="en-US" b="1" dirty="0" err="1">
              <a:solidFill>
                <a:schemeClr val="tx1">
                  <a:lumMod val="95000"/>
                  <a:lumOff val="5000"/>
                </a:schemeClr>
              </a:solidFill>
            </a:rPr>
            <a:t>negocios</a:t>
          </a:r>
          <a:endParaRPr lang="en-US" b="1" dirty="0">
            <a:solidFill>
              <a:schemeClr val="tx1">
                <a:lumMod val="95000"/>
                <a:lumOff val="5000"/>
              </a:schemeClr>
            </a:solidFill>
          </a:endParaRPr>
        </a:p>
      </dgm:t>
    </dgm:pt>
    <dgm:pt modelId="{4177ECA9-D694-42A8-9B5D-88904464ED84}" type="parTrans" cxnId="{8ADCC260-78B0-4F89-81AB-9E1B4136B448}">
      <dgm:prSet/>
      <dgm:spPr/>
      <dgm:t>
        <a:bodyPr/>
        <a:lstStyle/>
        <a:p>
          <a:endParaRPr lang="en-US"/>
        </a:p>
      </dgm:t>
    </dgm:pt>
    <dgm:pt modelId="{BA08F4E0-06AE-4611-8E0A-C6A2597C7D24}" type="sibTrans" cxnId="{8ADCC260-78B0-4F89-81AB-9E1B4136B448}">
      <dgm:prSet/>
      <dgm:spPr/>
      <dgm:t>
        <a:bodyPr/>
        <a:lstStyle/>
        <a:p>
          <a:endParaRPr lang="en-US"/>
        </a:p>
      </dgm:t>
    </dgm:pt>
    <dgm:pt modelId="{16C3CDF3-898F-4C9E-B27E-2F2567401063}">
      <dgm:prSet phldrT="[Text]"/>
      <dgm:spPr/>
      <dgm:t>
        <a:bodyPr/>
        <a:lstStyle/>
        <a:p>
          <a:r>
            <a:rPr lang="es-PE" dirty="0"/>
            <a:t>Naturaleza y propósito de la contabilidad financiera</a:t>
          </a:r>
          <a:endParaRPr lang="en-US" dirty="0"/>
        </a:p>
      </dgm:t>
    </dgm:pt>
    <dgm:pt modelId="{ACB3A797-D1A8-418F-B74D-29838696A8A5}" type="parTrans" cxnId="{BE04992C-9172-406D-B2D7-CC49F429B09B}">
      <dgm:prSet/>
      <dgm:spPr/>
      <dgm:t>
        <a:bodyPr/>
        <a:lstStyle/>
        <a:p>
          <a:endParaRPr lang="en-US"/>
        </a:p>
      </dgm:t>
    </dgm:pt>
    <dgm:pt modelId="{38BA3480-B331-46F4-8D31-F369D15A7C9C}" type="sibTrans" cxnId="{BE04992C-9172-406D-B2D7-CC49F429B09B}">
      <dgm:prSet/>
      <dgm:spPr/>
      <dgm:t>
        <a:bodyPr/>
        <a:lstStyle/>
        <a:p>
          <a:endParaRPr lang="en-US"/>
        </a:p>
      </dgm:t>
    </dgm:pt>
    <dgm:pt modelId="{92ACF7A8-C8F3-4889-B231-32FC58A7ADEA}" type="pres">
      <dgm:prSet presAssocID="{4AA155BD-78FE-41C2-BC3C-B6A72ABB0BFC}" presName="linear" presStyleCnt="0">
        <dgm:presLayoutVars>
          <dgm:animLvl val="lvl"/>
          <dgm:resizeHandles val="exact"/>
        </dgm:presLayoutVars>
      </dgm:prSet>
      <dgm:spPr/>
    </dgm:pt>
    <dgm:pt modelId="{DCFE5939-9263-435B-8E89-E0F82CEC2EFC}" type="pres">
      <dgm:prSet presAssocID="{49FC7DEC-30E8-4E19-8A33-9C0529027031}" presName="parentText" presStyleLbl="node1" presStyleIdx="0" presStyleCnt="3">
        <dgm:presLayoutVars>
          <dgm:chMax val="0"/>
          <dgm:bulletEnabled val="1"/>
        </dgm:presLayoutVars>
      </dgm:prSet>
      <dgm:spPr/>
    </dgm:pt>
    <dgm:pt modelId="{35DE9225-7BFE-419E-A6E9-087FF92176AA}" type="pres">
      <dgm:prSet presAssocID="{BCA8B31A-9456-43CA-9522-023F327F3E7C}" presName="spacer" presStyleCnt="0"/>
      <dgm:spPr/>
    </dgm:pt>
    <dgm:pt modelId="{303B5A7D-A166-4394-8277-660CB8B53E58}" type="pres">
      <dgm:prSet presAssocID="{0EE3397B-4AAD-4898-9BC0-CEC6E6AA46F9}" presName="parentText" presStyleLbl="node1" presStyleIdx="1" presStyleCnt="3">
        <dgm:presLayoutVars>
          <dgm:chMax val="0"/>
          <dgm:bulletEnabled val="1"/>
        </dgm:presLayoutVars>
      </dgm:prSet>
      <dgm:spPr/>
    </dgm:pt>
    <dgm:pt modelId="{1B248C4E-C5A0-499C-B0C2-A2317F3AF192}" type="pres">
      <dgm:prSet presAssocID="{BA08F4E0-06AE-4611-8E0A-C6A2597C7D24}" presName="spacer" presStyleCnt="0"/>
      <dgm:spPr/>
    </dgm:pt>
    <dgm:pt modelId="{02A905C8-1EE7-4A00-888D-263CFD286C9A}" type="pres">
      <dgm:prSet presAssocID="{16C3CDF3-898F-4C9E-B27E-2F2567401063}" presName="parentText" presStyleLbl="node1" presStyleIdx="2" presStyleCnt="3">
        <dgm:presLayoutVars>
          <dgm:chMax val="0"/>
          <dgm:bulletEnabled val="1"/>
        </dgm:presLayoutVars>
      </dgm:prSet>
      <dgm:spPr/>
    </dgm:pt>
  </dgm:ptLst>
  <dgm:cxnLst>
    <dgm:cxn modelId="{359B8A21-C245-4F5B-9620-C1445EBCEBA6}" type="presOf" srcId="{0EE3397B-4AAD-4898-9BC0-CEC6E6AA46F9}" destId="{303B5A7D-A166-4394-8277-660CB8B53E58}" srcOrd="0" destOrd="0" presId="urn:microsoft.com/office/officeart/2005/8/layout/vList2"/>
    <dgm:cxn modelId="{BE04992C-9172-406D-B2D7-CC49F429B09B}" srcId="{4AA155BD-78FE-41C2-BC3C-B6A72ABB0BFC}" destId="{16C3CDF3-898F-4C9E-B27E-2F2567401063}" srcOrd="2" destOrd="0" parTransId="{ACB3A797-D1A8-418F-B74D-29838696A8A5}" sibTransId="{38BA3480-B331-46F4-8D31-F369D15A7C9C}"/>
    <dgm:cxn modelId="{8ADCC260-78B0-4F89-81AB-9E1B4136B448}" srcId="{4AA155BD-78FE-41C2-BC3C-B6A72ABB0BFC}" destId="{0EE3397B-4AAD-4898-9BC0-CEC6E6AA46F9}" srcOrd="1" destOrd="0" parTransId="{4177ECA9-D694-42A8-9B5D-88904464ED84}" sibTransId="{BA08F4E0-06AE-4611-8E0A-C6A2597C7D24}"/>
    <dgm:cxn modelId="{AD817855-1CE6-438A-99AC-1C1E8D12B53D}" type="presOf" srcId="{4AA155BD-78FE-41C2-BC3C-B6A72ABB0BFC}" destId="{92ACF7A8-C8F3-4889-B231-32FC58A7ADEA}" srcOrd="0" destOrd="0" presId="urn:microsoft.com/office/officeart/2005/8/layout/vList2"/>
    <dgm:cxn modelId="{C39CB380-281D-4A61-8957-76A0095446C7}" srcId="{4AA155BD-78FE-41C2-BC3C-B6A72ABB0BFC}" destId="{49FC7DEC-30E8-4E19-8A33-9C0529027031}" srcOrd="0" destOrd="0" parTransId="{355D66E6-20D0-40F4-80ED-8F869ECE4D0A}" sibTransId="{BCA8B31A-9456-43CA-9522-023F327F3E7C}"/>
    <dgm:cxn modelId="{1A5BC2E6-F019-47BF-921E-5C1B5683BDD6}" type="presOf" srcId="{16C3CDF3-898F-4C9E-B27E-2F2567401063}" destId="{02A905C8-1EE7-4A00-888D-263CFD286C9A}" srcOrd="0" destOrd="0" presId="urn:microsoft.com/office/officeart/2005/8/layout/vList2"/>
    <dgm:cxn modelId="{8F5C1BF7-1DD6-44C8-B42D-C3258B022677}" type="presOf" srcId="{49FC7DEC-30E8-4E19-8A33-9C0529027031}" destId="{DCFE5939-9263-435B-8E89-E0F82CEC2EFC}" srcOrd="0" destOrd="0" presId="urn:microsoft.com/office/officeart/2005/8/layout/vList2"/>
    <dgm:cxn modelId="{6D28DBF4-C1C3-4D1B-85A0-B7C895BEBB0A}" type="presParOf" srcId="{92ACF7A8-C8F3-4889-B231-32FC58A7ADEA}" destId="{DCFE5939-9263-435B-8E89-E0F82CEC2EFC}" srcOrd="0" destOrd="0" presId="urn:microsoft.com/office/officeart/2005/8/layout/vList2"/>
    <dgm:cxn modelId="{1C055457-E38A-44BA-AD0E-85815E87183F}" type="presParOf" srcId="{92ACF7A8-C8F3-4889-B231-32FC58A7ADEA}" destId="{35DE9225-7BFE-419E-A6E9-087FF92176AA}" srcOrd="1" destOrd="0" presId="urn:microsoft.com/office/officeart/2005/8/layout/vList2"/>
    <dgm:cxn modelId="{7AF73EDA-6242-40D9-B8CC-9187FE479729}" type="presParOf" srcId="{92ACF7A8-C8F3-4889-B231-32FC58A7ADEA}" destId="{303B5A7D-A166-4394-8277-660CB8B53E58}" srcOrd="2" destOrd="0" presId="urn:microsoft.com/office/officeart/2005/8/layout/vList2"/>
    <dgm:cxn modelId="{96DC0C6A-C3BC-480F-95C5-CE28A91C6F0C}" type="presParOf" srcId="{92ACF7A8-C8F3-4889-B231-32FC58A7ADEA}" destId="{1B248C4E-C5A0-499C-B0C2-A2317F3AF192}" srcOrd="3" destOrd="0" presId="urn:microsoft.com/office/officeart/2005/8/layout/vList2"/>
    <dgm:cxn modelId="{2954B29A-F55B-476F-B771-048A996746E2}" type="presParOf" srcId="{92ACF7A8-C8F3-4889-B231-32FC58A7ADEA}" destId="{02A905C8-1EE7-4A00-888D-263CFD286C9A}"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AA155BD-78FE-41C2-BC3C-B6A72ABB0BF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9FC7DEC-30E8-4E19-8A33-9C0529027031}">
      <dgm:prSet phldrT="[Text]"/>
      <dgm:spPr/>
      <dgm:t>
        <a:bodyPr/>
        <a:lstStyle/>
        <a:p>
          <a:r>
            <a:rPr lang="es-PE" b="0" dirty="0">
              <a:solidFill>
                <a:schemeClr val="bg2"/>
              </a:solidFill>
            </a:rPr>
            <a:t>Relaciones del estado de situación financiera y el estado de resultados</a:t>
          </a:r>
          <a:endParaRPr lang="en-US" b="0" dirty="0">
            <a:solidFill>
              <a:schemeClr val="bg2"/>
            </a:solidFill>
          </a:endParaRPr>
        </a:p>
      </dgm:t>
    </dgm:pt>
    <dgm:pt modelId="{355D66E6-20D0-40F4-80ED-8F869ECE4D0A}" type="parTrans" cxnId="{C39CB380-281D-4A61-8957-76A0095446C7}">
      <dgm:prSet/>
      <dgm:spPr/>
      <dgm:t>
        <a:bodyPr/>
        <a:lstStyle/>
        <a:p>
          <a:endParaRPr lang="en-US"/>
        </a:p>
      </dgm:t>
    </dgm:pt>
    <dgm:pt modelId="{BCA8B31A-9456-43CA-9522-023F327F3E7C}" type="sibTrans" cxnId="{C39CB380-281D-4A61-8957-76A0095446C7}">
      <dgm:prSet/>
      <dgm:spPr/>
      <dgm:t>
        <a:bodyPr/>
        <a:lstStyle/>
        <a:p>
          <a:endParaRPr lang="en-US"/>
        </a:p>
      </dgm:t>
    </dgm:pt>
    <dgm:pt modelId="{0EE3397B-4AAD-4898-9BC0-CEC6E6AA46F9}">
      <dgm:prSet phldrT="[Text]"/>
      <dgm:spPr/>
      <dgm:t>
        <a:bodyPr/>
        <a:lstStyle/>
        <a:p>
          <a:r>
            <a:rPr lang="en-US" dirty="0" err="1">
              <a:solidFill>
                <a:schemeClr val="bg2"/>
              </a:solidFill>
            </a:rPr>
            <a:t>Relaciones</a:t>
          </a:r>
          <a:r>
            <a:rPr lang="en-US" dirty="0">
              <a:solidFill>
                <a:schemeClr val="bg2"/>
              </a:solidFill>
            </a:rPr>
            <a:t> del </a:t>
          </a:r>
          <a:r>
            <a:rPr lang="en-US" dirty="0" err="1">
              <a:solidFill>
                <a:schemeClr val="bg2"/>
              </a:solidFill>
            </a:rPr>
            <a:t>análisis</a:t>
          </a:r>
          <a:r>
            <a:rPr lang="en-US" dirty="0">
              <a:solidFill>
                <a:schemeClr val="bg2"/>
              </a:solidFill>
            </a:rPr>
            <a:t> de </a:t>
          </a:r>
          <a:r>
            <a:rPr lang="en-US" dirty="0" err="1">
              <a:solidFill>
                <a:schemeClr val="bg2"/>
              </a:solidFill>
            </a:rPr>
            <a:t>los</a:t>
          </a:r>
          <a:r>
            <a:rPr lang="en-US" dirty="0">
              <a:solidFill>
                <a:schemeClr val="bg2"/>
              </a:solidFill>
            </a:rPr>
            <a:t> </a:t>
          </a:r>
          <a:r>
            <a:rPr lang="en-US" dirty="0" err="1">
              <a:solidFill>
                <a:schemeClr val="bg2"/>
              </a:solidFill>
            </a:rPr>
            <a:t>estados</a:t>
          </a:r>
          <a:r>
            <a:rPr lang="en-US" dirty="0">
              <a:solidFill>
                <a:schemeClr val="bg2"/>
              </a:solidFill>
            </a:rPr>
            <a:t> </a:t>
          </a:r>
          <a:r>
            <a:rPr lang="en-US" dirty="0" err="1">
              <a:solidFill>
                <a:schemeClr val="bg2"/>
              </a:solidFill>
            </a:rPr>
            <a:t>financieros</a:t>
          </a:r>
          <a:r>
            <a:rPr lang="en-US" dirty="0">
              <a:solidFill>
                <a:schemeClr val="bg2"/>
              </a:solidFill>
            </a:rPr>
            <a:t> y </a:t>
          </a:r>
          <a:r>
            <a:rPr lang="en-US" dirty="0" err="1">
              <a:solidFill>
                <a:schemeClr val="bg2"/>
              </a:solidFill>
            </a:rPr>
            <a:t>el</a:t>
          </a:r>
          <a:r>
            <a:rPr lang="en-US" dirty="0">
              <a:solidFill>
                <a:schemeClr val="bg2"/>
              </a:solidFill>
            </a:rPr>
            <a:t> </a:t>
          </a:r>
          <a:r>
            <a:rPr lang="en-US" dirty="0" err="1">
              <a:solidFill>
                <a:schemeClr val="bg2"/>
              </a:solidFill>
            </a:rPr>
            <a:t>análisis</a:t>
          </a:r>
          <a:r>
            <a:rPr lang="en-US" dirty="0">
              <a:solidFill>
                <a:schemeClr val="bg2"/>
              </a:solidFill>
            </a:rPr>
            <a:t> de </a:t>
          </a:r>
          <a:r>
            <a:rPr lang="en-US" dirty="0" err="1">
              <a:solidFill>
                <a:schemeClr val="bg2"/>
              </a:solidFill>
            </a:rPr>
            <a:t>los</a:t>
          </a:r>
          <a:r>
            <a:rPr lang="en-US" dirty="0">
              <a:solidFill>
                <a:schemeClr val="bg2"/>
              </a:solidFill>
            </a:rPr>
            <a:t> </a:t>
          </a:r>
          <a:r>
            <a:rPr lang="en-US" dirty="0" err="1">
              <a:solidFill>
                <a:schemeClr val="bg2"/>
              </a:solidFill>
            </a:rPr>
            <a:t>negocios</a:t>
          </a:r>
          <a:endParaRPr lang="en-US" dirty="0">
            <a:solidFill>
              <a:schemeClr val="bg2"/>
            </a:solidFill>
          </a:endParaRPr>
        </a:p>
      </dgm:t>
    </dgm:pt>
    <dgm:pt modelId="{4177ECA9-D694-42A8-9B5D-88904464ED84}" type="parTrans" cxnId="{8ADCC260-78B0-4F89-81AB-9E1B4136B448}">
      <dgm:prSet/>
      <dgm:spPr/>
      <dgm:t>
        <a:bodyPr/>
        <a:lstStyle/>
        <a:p>
          <a:endParaRPr lang="en-US"/>
        </a:p>
      </dgm:t>
    </dgm:pt>
    <dgm:pt modelId="{BA08F4E0-06AE-4611-8E0A-C6A2597C7D24}" type="sibTrans" cxnId="{8ADCC260-78B0-4F89-81AB-9E1B4136B448}">
      <dgm:prSet/>
      <dgm:spPr/>
      <dgm:t>
        <a:bodyPr/>
        <a:lstStyle/>
        <a:p>
          <a:endParaRPr lang="en-US"/>
        </a:p>
      </dgm:t>
    </dgm:pt>
    <dgm:pt modelId="{16C3CDF3-898F-4C9E-B27E-2F2567401063}">
      <dgm:prSet phldrT="[Text]"/>
      <dgm:spPr/>
      <dgm:t>
        <a:bodyPr/>
        <a:lstStyle/>
        <a:p>
          <a:r>
            <a:rPr lang="es-PE" b="1" dirty="0">
              <a:solidFill>
                <a:schemeClr val="tx1"/>
              </a:solidFill>
            </a:rPr>
            <a:t>Naturaleza y propósito de la contabilidad financiera</a:t>
          </a:r>
          <a:endParaRPr lang="en-US" b="1" dirty="0">
            <a:solidFill>
              <a:schemeClr val="tx1"/>
            </a:solidFill>
          </a:endParaRPr>
        </a:p>
      </dgm:t>
    </dgm:pt>
    <dgm:pt modelId="{ACB3A797-D1A8-418F-B74D-29838696A8A5}" type="parTrans" cxnId="{BE04992C-9172-406D-B2D7-CC49F429B09B}">
      <dgm:prSet/>
      <dgm:spPr/>
      <dgm:t>
        <a:bodyPr/>
        <a:lstStyle/>
        <a:p>
          <a:endParaRPr lang="en-US"/>
        </a:p>
      </dgm:t>
    </dgm:pt>
    <dgm:pt modelId="{38BA3480-B331-46F4-8D31-F369D15A7C9C}" type="sibTrans" cxnId="{BE04992C-9172-406D-B2D7-CC49F429B09B}">
      <dgm:prSet/>
      <dgm:spPr/>
      <dgm:t>
        <a:bodyPr/>
        <a:lstStyle/>
        <a:p>
          <a:endParaRPr lang="en-US"/>
        </a:p>
      </dgm:t>
    </dgm:pt>
    <dgm:pt modelId="{92ACF7A8-C8F3-4889-B231-32FC58A7ADEA}" type="pres">
      <dgm:prSet presAssocID="{4AA155BD-78FE-41C2-BC3C-B6A72ABB0BFC}" presName="linear" presStyleCnt="0">
        <dgm:presLayoutVars>
          <dgm:animLvl val="lvl"/>
          <dgm:resizeHandles val="exact"/>
        </dgm:presLayoutVars>
      </dgm:prSet>
      <dgm:spPr/>
    </dgm:pt>
    <dgm:pt modelId="{DCFE5939-9263-435B-8E89-E0F82CEC2EFC}" type="pres">
      <dgm:prSet presAssocID="{49FC7DEC-30E8-4E19-8A33-9C0529027031}" presName="parentText" presStyleLbl="node1" presStyleIdx="0" presStyleCnt="3">
        <dgm:presLayoutVars>
          <dgm:chMax val="0"/>
          <dgm:bulletEnabled val="1"/>
        </dgm:presLayoutVars>
      </dgm:prSet>
      <dgm:spPr/>
    </dgm:pt>
    <dgm:pt modelId="{35DE9225-7BFE-419E-A6E9-087FF92176AA}" type="pres">
      <dgm:prSet presAssocID="{BCA8B31A-9456-43CA-9522-023F327F3E7C}" presName="spacer" presStyleCnt="0"/>
      <dgm:spPr/>
    </dgm:pt>
    <dgm:pt modelId="{303B5A7D-A166-4394-8277-660CB8B53E58}" type="pres">
      <dgm:prSet presAssocID="{0EE3397B-4AAD-4898-9BC0-CEC6E6AA46F9}" presName="parentText" presStyleLbl="node1" presStyleIdx="1" presStyleCnt="3">
        <dgm:presLayoutVars>
          <dgm:chMax val="0"/>
          <dgm:bulletEnabled val="1"/>
        </dgm:presLayoutVars>
      </dgm:prSet>
      <dgm:spPr/>
    </dgm:pt>
    <dgm:pt modelId="{1B248C4E-C5A0-499C-B0C2-A2317F3AF192}" type="pres">
      <dgm:prSet presAssocID="{BA08F4E0-06AE-4611-8E0A-C6A2597C7D24}" presName="spacer" presStyleCnt="0"/>
      <dgm:spPr/>
    </dgm:pt>
    <dgm:pt modelId="{02A905C8-1EE7-4A00-888D-263CFD286C9A}" type="pres">
      <dgm:prSet presAssocID="{16C3CDF3-898F-4C9E-B27E-2F2567401063}" presName="parentText" presStyleLbl="node1" presStyleIdx="2" presStyleCnt="3">
        <dgm:presLayoutVars>
          <dgm:chMax val="0"/>
          <dgm:bulletEnabled val="1"/>
        </dgm:presLayoutVars>
      </dgm:prSet>
      <dgm:spPr/>
    </dgm:pt>
  </dgm:ptLst>
  <dgm:cxnLst>
    <dgm:cxn modelId="{359B8A21-C245-4F5B-9620-C1445EBCEBA6}" type="presOf" srcId="{0EE3397B-4AAD-4898-9BC0-CEC6E6AA46F9}" destId="{303B5A7D-A166-4394-8277-660CB8B53E58}" srcOrd="0" destOrd="0" presId="urn:microsoft.com/office/officeart/2005/8/layout/vList2"/>
    <dgm:cxn modelId="{BE04992C-9172-406D-B2D7-CC49F429B09B}" srcId="{4AA155BD-78FE-41C2-BC3C-B6A72ABB0BFC}" destId="{16C3CDF3-898F-4C9E-B27E-2F2567401063}" srcOrd="2" destOrd="0" parTransId="{ACB3A797-D1A8-418F-B74D-29838696A8A5}" sibTransId="{38BA3480-B331-46F4-8D31-F369D15A7C9C}"/>
    <dgm:cxn modelId="{8ADCC260-78B0-4F89-81AB-9E1B4136B448}" srcId="{4AA155BD-78FE-41C2-BC3C-B6A72ABB0BFC}" destId="{0EE3397B-4AAD-4898-9BC0-CEC6E6AA46F9}" srcOrd="1" destOrd="0" parTransId="{4177ECA9-D694-42A8-9B5D-88904464ED84}" sibTransId="{BA08F4E0-06AE-4611-8E0A-C6A2597C7D24}"/>
    <dgm:cxn modelId="{AD817855-1CE6-438A-99AC-1C1E8D12B53D}" type="presOf" srcId="{4AA155BD-78FE-41C2-BC3C-B6A72ABB0BFC}" destId="{92ACF7A8-C8F3-4889-B231-32FC58A7ADEA}" srcOrd="0" destOrd="0" presId="urn:microsoft.com/office/officeart/2005/8/layout/vList2"/>
    <dgm:cxn modelId="{C39CB380-281D-4A61-8957-76A0095446C7}" srcId="{4AA155BD-78FE-41C2-BC3C-B6A72ABB0BFC}" destId="{49FC7DEC-30E8-4E19-8A33-9C0529027031}" srcOrd="0" destOrd="0" parTransId="{355D66E6-20D0-40F4-80ED-8F869ECE4D0A}" sibTransId="{BCA8B31A-9456-43CA-9522-023F327F3E7C}"/>
    <dgm:cxn modelId="{1A5BC2E6-F019-47BF-921E-5C1B5683BDD6}" type="presOf" srcId="{16C3CDF3-898F-4C9E-B27E-2F2567401063}" destId="{02A905C8-1EE7-4A00-888D-263CFD286C9A}" srcOrd="0" destOrd="0" presId="urn:microsoft.com/office/officeart/2005/8/layout/vList2"/>
    <dgm:cxn modelId="{8F5C1BF7-1DD6-44C8-B42D-C3258B022677}" type="presOf" srcId="{49FC7DEC-30E8-4E19-8A33-9C0529027031}" destId="{DCFE5939-9263-435B-8E89-E0F82CEC2EFC}" srcOrd="0" destOrd="0" presId="urn:microsoft.com/office/officeart/2005/8/layout/vList2"/>
    <dgm:cxn modelId="{6D28DBF4-C1C3-4D1B-85A0-B7C895BEBB0A}" type="presParOf" srcId="{92ACF7A8-C8F3-4889-B231-32FC58A7ADEA}" destId="{DCFE5939-9263-435B-8E89-E0F82CEC2EFC}" srcOrd="0" destOrd="0" presId="urn:microsoft.com/office/officeart/2005/8/layout/vList2"/>
    <dgm:cxn modelId="{1C055457-E38A-44BA-AD0E-85815E87183F}" type="presParOf" srcId="{92ACF7A8-C8F3-4889-B231-32FC58A7ADEA}" destId="{35DE9225-7BFE-419E-A6E9-087FF92176AA}" srcOrd="1" destOrd="0" presId="urn:microsoft.com/office/officeart/2005/8/layout/vList2"/>
    <dgm:cxn modelId="{7AF73EDA-6242-40D9-B8CC-9187FE479729}" type="presParOf" srcId="{92ACF7A8-C8F3-4889-B231-32FC58A7ADEA}" destId="{303B5A7D-A166-4394-8277-660CB8B53E58}" srcOrd="2" destOrd="0" presId="urn:microsoft.com/office/officeart/2005/8/layout/vList2"/>
    <dgm:cxn modelId="{96DC0C6A-C3BC-480F-95C5-CE28A91C6F0C}" type="presParOf" srcId="{92ACF7A8-C8F3-4889-B231-32FC58A7ADEA}" destId="{1B248C4E-C5A0-499C-B0C2-A2317F3AF192}" srcOrd="3" destOrd="0" presId="urn:microsoft.com/office/officeart/2005/8/layout/vList2"/>
    <dgm:cxn modelId="{2954B29A-F55B-476F-B771-048A996746E2}" type="presParOf" srcId="{92ACF7A8-C8F3-4889-B231-32FC58A7ADEA}" destId="{02A905C8-1EE7-4A00-888D-263CFD286C9A}"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AA155BD-78FE-41C2-BC3C-B6A72ABB0BF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9FC7DEC-30E8-4E19-8A33-9C0529027031}">
      <dgm:prSet phldrT="[Text]"/>
      <dgm:spPr/>
      <dgm:t>
        <a:bodyPr/>
        <a:lstStyle/>
        <a:p>
          <a:r>
            <a:rPr lang="es-PE" b="1" dirty="0">
              <a:solidFill>
                <a:schemeClr val="tx1">
                  <a:lumMod val="95000"/>
                  <a:lumOff val="5000"/>
                </a:schemeClr>
              </a:solidFill>
            </a:rPr>
            <a:t>Flujo de Caja Vs. la Utilidad Neta de un proyecto al evaluar un proyecto</a:t>
          </a:r>
          <a:endParaRPr lang="en-US" b="1" dirty="0">
            <a:solidFill>
              <a:schemeClr val="tx1">
                <a:lumMod val="95000"/>
                <a:lumOff val="5000"/>
              </a:schemeClr>
            </a:solidFill>
          </a:endParaRPr>
        </a:p>
      </dgm:t>
    </dgm:pt>
    <dgm:pt modelId="{355D66E6-20D0-40F4-80ED-8F869ECE4D0A}" type="parTrans" cxnId="{C39CB380-281D-4A61-8957-76A0095446C7}">
      <dgm:prSet/>
      <dgm:spPr/>
      <dgm:t>
        <a:bodyPr/>
        <a:lstStyle/>
        <a:p>
          <a:endParaRPr lang="en-US"/>
        </a:p>
      </dgm:t>
    </dgm:pt>
    <dgm:pt modelId="{BCA8B31A-9456-43CA-9522-023F327F3E7C}" type="sibTrans" cxnId="{C39CB380-281D-4A61-8957-76A0095446C7}">
      <dgm:prSet/>
      <dgm:spPr/>
      <dgm:t>
        <a:bodyPr/>
        <a:lstStyle/>
        <a:p>
          <a:endParaRPr lang="en-US"/>
        </a:p>
      </dgm:t>
    </dgm:pt>
    <dgm:pt modelId="{0EE3397B-4AAD-4898-9BC0-CEC6E6AA46F9}">
      <dgm:prSet phldrT="[Text]"/>
      <dgm:spPr/>
      <dgm:t>
        <a:bodyPr/>
        <a:lstStyle/>
        <a:p>
          <a:r>
            <a:rPr lang="en-US" dirty="0"/>
            <a:t>TIR/VAN nominal es mayor que la TIR/VAN Real </a:t>
          </a:r>
          <a:r>
            <a:rPr lang="en-US" dirty="0" err="1"/>
            <a:t>en</a:t>
          </a:r>
          <a:r>
            <a:rPr lang="en-US" dirty="0"/>
            <a:t> </a:t>
          </a:r>
          <a:r>
            <a:rPr lang="en-US" dirty="0" err="1"/>
            <a:t>inflación</a:t>
          </a:r>
          <a:r>
            <a:rPr lang="en-US" dirty="0"/>
            <a:t>(T/F) </a:t>
          </a:r>
          <a:r>
            <a:rPr lang="en-US" dirty="0" err="1"/>
            <a:t>Sustentar</a:t>
          </a:r>
          <a:r>
            <a:rPr lang="en-US" dirty="0"/>
            <a:t>. </a:t>
          </a:r>
        </a:p>
      </dgm:t>
    </dgm:pt>
    <dgm:pt modelId="{4177ECA9-D694-42A8-9B5D-88904464ED84}" type="parTrans" cxnId="{8ADCC260-78B0-4F89-81AB-9E1B4136B448}">
      <dgm:prSet/>
      <dgm:spPr/>
      <dgm:t>
        <a:bodyPr/>
        <a:lstStyle/>
        <a:p>
          <a:endParaRPr lang="en-US"/>
        </a:p>
      </dgm:t>
    </dgm:pt>
    <dgm:pt modelId="{BA08F4E0-06AE-4611-8E0A-C6A2597C7D24}" type="sibTrans" cxnId="{8ADCC260-78B0-4F89-81AB-9E1B4136B448}">
      <dgm:prSet/>
      <dgm:spPr/>
      <dgm:t>
        <a:bodyPr/>
        <a:lstStyle/>
        <a:p>
          <a:endParaRPr lang="en-US"/>
        </a:p>
      </dgm:t>
    </dgm:pt>
    <dgm:pt modelId="{16C3CDF3-898F-4C9E-B27E-2F2567401063}">
      <dgm:prSet phldrT="[Text]"/>
      <dgm:spPr/>
      <dgm:t>
        <a:bodyPr/>
        <a:lstStyle/>
        <a:p>
          <a:r>
            <a:rPr lang="es-PE" dirty="0"/>
            <a:t>La contradicción entre la TIR y VAN es porque la TIR asume reinversión a la tasa del retorno mientras que el VAN asume reinversión a la tasa de descuento o COK(T/F) Sustente.</a:t>
          </a:r>
          <a:endParaRPr lang="en-US" dirty="0"/>
        </a:p>
      </dgm:t>
    </dgm:pt>
    <dgm:pt modelId="{ACB3A797-D1A8-418F-B74D-29838696A8A5}" type="parTrans" cxnId="{BE04992C-9172-406D-B2D7-CC49F429B09B}">
      <dgm:prSet/>
      <dgm:spPr/>
      <dgm:t>
        <a:bodyPr/>
        <a:lstStyle/>
        <a:p>
          <a:endParaRPr lang="en-US"/>
        </a:p>
      </dgm:t>
    </dgm:pt>
    <dgm:pt modelId="{38BA3480-B331-46F4-8D31-F369D15A7C9C}" type="sibTrans" cxnId="{BE04992C-9172-406D-B2D7-CC49F429B09B}">
      <dgm:prSet/>
      <dgm:spPr/>
      <dgm:t>
        <a:bodyPr/>
        <a:lstStyle/>
        <a:p>
          <a:endParaRPr lang="en-US"/>
        </a:p>
      </dgm:t>
    </dgm:pt>
    <dgm:pt modelId="{92ACF7A8-C8F3-4889-B231-32FC58A7ADEA}" type="pres">
      <dgm:prSet presAssocID="{4AA155BD-78FE-41C2-BC3C-B6A72ABB0BFC}" presName="linear" presStyleCnt="0">
        <dgm:presLayoutVars>
          <dgm:animLvl val="lvl"/>
          <dgm:resizeHandles val="exact"/>
        </dgm:presLayoutVars>
      </dgm:prSet>
      <dgm:spPr/>
    </dgm:pt>
    <dgm:pt modelId="{DCFE5939-9263-435B-8E89-E0F82CEC2EFC}" type="pres">
      <dgm:prSet presAssocID="{49FC7DEC-30E8-4E19-8A33-9C0529027031}" presName="parentText" presStyleLbl="node1" presStyleIdx="0" presStyleCnt="3">
        <dgm:presLayoutVars>
          <dgm:chMax val="0"/>
          <dgm:bulletEnabled val="1"/>
        </dgm:presLayoutVars>
      </dgm:prSet>
      <dgm:spPr/>
    </dgm:pt>
    <dgm:pt modelId="{35DE9225-7BFE-419E-A6E9-087FF92176AA}" type="pres">
      <dgm:prSet presAssocID="{BCA8B31A-9456-43CA-9522-023F327F3E7C}" presName="spacer" presStyleCnt="0"/>
      <dgm:spPr/>
    </dgm:pt>
    <dgm:pt modelId="{303B5A7D-A166-4394-8277-660CB8B53E58}" type="pres">
      <dgm:prSet presAssocID="{0EE3397B-4AAD-4898-9BC0-CEC6E6AA46F9}" presName="parentText" presStyleLbl="node1" presStyleIdx="1" presStyleCnt="3">
        <dgm:presLayoutVars>
          <dgm:chMax val="0"/>
          <dgm:bulletEnabled val="1"/>
        </dgm:presLayoutVars>
      </dgm:prSet>
      <dgm:spPr/>
    </dgm:pt>
    <dgm:pt modelId="{1B248C4E-C5A0-499C-B0C2-A2317F3AF192}" type="pres">
      <dgm:prSet presAssocID="{BA08F4E0-06AE-4611-8E0A-C6A2597C7D24}" presName="spacer" presStyleCnt="0"/>
      <dgm:spPr/>
    </dgm:pt>
    <dgm:pt modelId="{02A905C8-1EE7-4A00-888D-263CFD286C9A}" type="pres">
      <dgm:prSet presAssocID="{16C3CDF3-898F-4C9E-B27E-2F2567401063}" presName="parentText" presStyleLbl="node1" presStyleIdx="2" presStyleCnt="3">
        <dgm:presLayoutVars>
          <dgm:chMax val="0"/>
          <dgm:bulletEnabled val="1"/>
        </dgm:presLayoutVars>
      </dgm:prSet>
      <dgm:spPr/>
    </dgm:pt>
  </dgm:ptLst>
  <dgm:cxnLst>
    <dgm:cxn modelId="{359B8A21-C245-4F5B-9620-C1445EBCEBA6}" type="presOf" srcId="{0EE3397B-4AAD-4898-9BC0-CEC6E6AA46F9}" destId="{303B5A7D-A166-4394-8277-660CB8B53E58}" srcOrd="0" destOrd="0" presId="urn:microsoft.com/office/officeart/2005/8/layout/vList2"/>
    <dgm:cxn modelId="{BE04992C-9172-406D-B2D7-CC49F429B09B}" srcId="{4AA155BD-78FE-41C2-BC3C-B6A72ABB0BFC}" destId="{16C3CDF3-898F-4C9E-B27E-2F2567401063}" srcOrd="2" destOrd="0" parTransId="{ACB3A797-D1A8-418F-B74D-29838696A8A5}" sibTransId="{38BA3480-B331-46F4-8D31-F369D15A7C9C}"/>
    <dgm:cxn modelId="{8ADCC260-78B0-4F89-81AB-9E1B4136B448}" srcId="{4AA155BD-78FE-41C2-BC3C-B6A72ABB0BFC}" destId="{0EE3397B-4AAD-4898-9BC0-CEC6E6AA46F9}" srcOrd="1" destOrd="0" parTransId="{4177ECA9-D694-42A8-9B5D-88904464ED84}" sibTransId="{BA08F4E0-06AE-4611-8E0A-C6A2597C7D24}"/>
    <dgm:cxn modelId="{AD817855-1CE6-438A-99AC-1C1E8D12B53D}" type="presOf" srcId="{4AA155BD-78FE-41C2-BC3C-B6A72ABB0BFC}" destId="{92ACF7A8-C8F3-4889-B231-32FC58A7ADEA}" srcOrd="0" destOrd="0" presId="urn:microsoft.com/office/officeart/2005/8/layout/vList2"/>
    <dgm:cxn modelId="{C39CB380-281D-4A61-8957-76A0095446C7}" srcId="{4AA155BD-78FE-41C2-BC3C-B6A72ABB0BFC}" destId="{49FC7DEC-30E8-4E19-8A33-9C0529027031}" srcOrd="0" destOrd="0" parTransId="{355D66E6-20D0-40F4-80ED-8F869ECE4D0A}" sibTransId="{BCA8B31A-9456-43CA-9522-023F327F3E7C}"/>
    <dgm:cxn modelId="{1A5BC2E6-F019-47BF-921E-5C1B5683BDD6}" type="presOf" srcId="{16C3CDF3-898F-4C9E-B27E-2F2567401063}" destId="{02A905C8-1EE7-4A00-888D-263CFD286C9A}" srcOrd="0" destOrd="0" presId="urn:microsoft.com/office/officeart/2005/8/layout/vList2"/>
    <dgm:cxn modelId="{8F5C1BF7-1DD6-44C8-B42D-C3258B022677}" type="presOf" srcId="{49FC7DEC-30E8-4E19-8A33-9C0529027031}" destId="{DCFE5939-9263-435B-8E89-E0F82CEC2EFC}" srcOrd="0" destOrd="0" presId="urn:microsoft.com/office/officeart/2005/8/layout/vList2"/>
    <dgm:cxn modelId="{6D28DBF4-C1C3-4D1B-85A0-B7C895BEBB0A}" type="presParOf" srcId="{92ACF7A8-C8F3-4889-B231-32FC58A7ADEA}" destId="{DCFE5939-9263-435B-8E89-E0F82CEC2EFC}" srcOrd="0" destOrd="0" presId="urn:microsoft.com/office/officeart/2005/8/layout/vList2"/>
    <dgm:cxn modelId="{1C055457-E38A-44BA-AD0E-85815E87183F}" type="presParOf" srcId="{92ACF7A8-C8F3-4889-B231-32FC58A7ADEA}" destId="{35DE9225-7BFE-419E-A6E9-087FF92176AA}" srcOrd="1" destOrd="0" presId="urn:microsoft.com/office/officeart/2005/8/layout/vList2"/>
    <dgm:cxn modelId="{7AF73EDA-6242-40D9-B8CC-9187FE479729}" type="presParOf" srcId="{92ACF7A8-C8F3-4889-B231-32FC58A7ADEA}" destId="{303B5A7D-A166-4394-8277-660CB8B53E58}" srcOrd="2" destOrd="0" presId="urn:microsoft.com/office/officeart/2005/8/layout/vList2"/>
    <dgm:cxn modelId="{96DC0C6A-C3BC-480F-95C5-CE28A91C6F0C}" type="presParOf" srcId="{92ACF7A8-C8F3-4889-B231-32FC58A7ADEA}" destId="{1B248C4E-C5A0-499C-B0C2-A2317F3AF192}" srcOrd="3" destOrd="0" presId="urn:microsoft.com/office/officeart/2005/8/layout/vList2"/>
    <dgm:cxn modelId="{2954B29A-F55B-476F-B771-048A996746E2}" type="presParOf" srcId="{92ACF7A8-C8F3-4889-B231-32FC58A7ADEA}" destId="{02A905C8-1EE7-4A00-888D-263CFD286C9A}"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AA155BD-78FE-41C2-BC3C-B6A72ABB0BF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9FC7DEC-30E8-4E19-8A33-9C0529027031}">
      <dgm:prSet phldrT="[Text]"/>
      <dgm:spPr/>
      <dgm:t>
        <a:bodyPr/>
        <a:lstStyle/>
        <a:p>
          <a:r>
            <a:rPr lang="es-PE" b="0" dirty="0">
              <a:solidFill>
                <a:schemeClr val="bg2"/>
              </a:solidFill>
            </a:rPr>
            <a:t>Flujo de Caja Vs. la Utilidad Neta de un proyecto al evaluar un proyecto</a:t>
          </a:r>
          <a:endParaRPr lang="en-US" b="0" dirty="0">
            <a:solidFill>
              <a:schemeClr val="bg2"/>
            </a:solidFill>
          </a:endParaRPr>
        </a:p>
      </dgm:t>
    </dgm:pt>
    <dgm:pt modelId="{355D66E6-20D0-40F4-80ED-8F869ECE4D0A}" type="parTrans" cxnId="{C39CB380-281D-4A61-8957-76A0095446C7}">
      <dgm:prSet/>
      <dgm:spPr/>
      <dgm:t>
        <a:bodyPr/>
        <a:lstStyle/>
        <a:p>
          <a:endParaRPr lang="en-US"/>
        </a:p>
      </dgm:t>
    </dgm:pt>
    <dgm:pt modelId="{BCA8B31A-9456-43CA-9522-023F327F3E7C}" type="sibTrans" cxnId="{C39CB380-281D-4A61-8957-76A0095446C7}">
      <dgm:prSet/>
      <dgm:spPr/>
      <dgm:t>
        <a:bodyPr/>
        <a:lstStyle/>
        <a:p>
          <a:endParaRPr lang="en-US"/>
        </a:p>
      </dgm:t>
    </dgm:pt>
    <dgm:pt modelId="{0EE3397B-4AAD-4898-9BC0-CEC6E6AA46F9}">
      <dgm:prSet phldrT="[Text]"/>
      <dgm:spPr/>
      <dgm:t>
        <a:bodyPr/>
        <a:lstStyle/>
        <a:p>
          <a:r>
            <a:rPr lang="en-US" b="1" dirty="0">
              <a:solidFill>
                <a:schemeClr val="tx1"/>
              </a:solidFill>
            </a:rPr>
            <a:t>TIR/VAN nominal es mayor que la TIR/VAN Real </a:t>
          </a:r>
          <a:r>
            <a:rPr lang="en-US" b="1" dirty="0" err="1">
              <a:solidFill>
                <a:schemeClr val="tx1"/>
              </a:solidFill>
            </a:rPr>
            <a:t>en</a:t>
          </a:r>
          <a:r>
            <a:rPr lang="en-US" b="1" dirty="0">
              <a:solidFill>
                <a:schemeClr val="tx1"/>
              </a:solidFill>
            </a:rPr>
            <a:t> </a:t>
          </a:r>
          <a:r>
            <a:rPr lang="en-US" b="1" dirty="0" err="1">
              <a:solidFill>
                <a:schemeClr val="tx1"/>
              </a:solidFill>
            </a:rPr>
            <a:t>inflación</a:t>
          </a:r>
          <a:r>
            <a:rPr lang="en-US" b="1" dirty="0">
              <a:solidFill>
                <a:schemeClr val="tx1"/>
              </a:solidFill>
            </a:rPr>
            <a:t>(T/F) </a:t>
          </a:r>
          <a:r>
            <a:rPr lang="en-US" b="1" dirty="0" err="1">
              <a:solidFill>
                <a:schemeClr val="tx1"/>
              </a:solidFill>
            </a:rPr>
            <a:t>Sustentar</a:t>
          </a:r>
          <a:r>
            <a:rPr lang="en-US" b="1" dirty="0">
              <a:solidFill>
                <a:schemeClr val="tx1"/>
              </a:solidFill>
            </a:rPr>
            <a:t>. </a:t>
          </a:r>
        </a:p>
      </dgm:t>
    </dgm:pt>
    <dgm:pt modelId="{4177ECA9-D694-42A8-9B5D-88904464ED84}" type="parTrans" cxnId="{8ADCC260-78B0-4F89-81AB-9E1B4136B448}">
      <dgm:prSet/>
      <dgm:spPr/>
      <dgm:t>
        <a:bodyPr/>
        <a:lstStyle/>
        <a:p>
          <a:endParaRPr lang="en-US"/>
        </a:p>
      </dgm:t>
    </dgm:pt>
    <dgm:pt modelId="{BA08F4E0-06AE-4611-8E0A-C6A2597C7D24}" type="sibTrans" cxnId="{8ADCC260-78B0-4F89-81AB-9E1B4136B448}">
      <dgm:prSet/>
      <dgm:spPr/>
      <dgm:t>
        <a:bodyPr/>
        <a:lstStyle/>
        <a:p>
          <a:endParaRPr lang="en-US"/>
        </a:p>
      </dgm:t>
    </dgm:pt>
    <dgm:pt modelId="{16C3CDF3-898F-4C9E-B27E-2F2567401063}">
      <dgm:prSet phldrT="[Text]"/>
      <dgm:spPr/>
      <dgm:t>
        <a:bodyPr/>
        <a:lstStyle/>
        <a:p>
          <a:r>
            <a:rPr lang="es-PE" dirty="0"/>
            <a:t>La contradicción entre la TIR y VAN es porque la TIR asume reinversión a la tasa del retorno mientras que el VAN asume reinversión a la tasa de descuento o COK(T/F) Sustente.</a:t>
          </a:r>
          <a:endParaRPr lang="en-US" dirty="0"/>
        </a:p>
      </dgm:t>
    </dgm:pt>
    <dgm:pt modelId="{ACB3A797-D1A8-418F-B74D-29838696A8A5}" type="parTrans" cxnId="{BE04992C-9172-406D-B2D7-CC49F429B09B}">
      <dgm:prSet/>
      <dgm:spPr/>
      <dgm:t>
        <a:bodyPr/>
        <a:lstStyle/>
        <a:p>
          <a:endParaRPr lang="en-US"/>
        </a:p>
      </dgm:t>
    </dgm:pt>
    <dgm:pt modelId="{38BA3480-B331-46F4-8D31-F369D15A7C9C}" type="sibTrans" cxnId="{BE04992C-9172-406D-B2D7-CC49F429B09B}">
      <dgm:prSet/>
      <dgm:spPr/>
      <dgm:t>
        <a:bodyPr/>
        <a:lstStyle/>
        <a:p>
          <a:endParaRPr lang="en-US"/>
        </a:p>
      </dgm:t>
    </dgm:pt>
    <dgm:pt modelId="{92ACF7A8-C8F3-4889-B231-32FC58A7ADEA}" type="pres">
      <dgm:prSet presAssocID="{4AA155BD-78FE-41C2-BC3C-B6A72ABB0BFC}" presName="linear" presStyleCnt="0">
        <dgm:presLayoutVars>
          <dgm:animLvl val="lvl"/>
          <dgm:resizeHandles val="exact"/>
        </dgm:presLayoutVars>
      </dgm:prSet>
      <dgm:spPr/>
    </dgm:pt>
    <dgm:pt modelId="{DCFE5939-9263-435B-8E89-E0F82CEC2EFC}" type="pres">
      <dgm:prSet presAssocID="{49FC7DEC-30E8-4E19-8A33-9C0529027031}" presName="parentText" presStyleLbl="node1" presStyleIdx="0" presStyleCnt="3">
        <dgm:presLayoutVars>
          <dgm:chMax val="0"/>
          <dgm:bulletEnabled val="1"/>
        </dgm:presLayoutVars>
      </dgm:prSet>
      <dgm:spPr/>
    </dgm:pt>
    <dgm:pt modelId="{35DE9225-7BFE-419E-A6E9-087FF92176AA}" type="pres">
      <dgm:prSet presAssocID="{BCA8B31A-9456-43CA-9522-023F327F3E7C}" presName="spacer" presStyleCnt="0"/>
      <dgm:spPr/>
    </dgm:pt>
    <dgm:pt modelId="{303B5A7D-A166-4394-8277-660CB8B53E58}" type="pres">
      <dgm:prSet presAssocID="{0EE3397B-4AAD-4898-9BC0-CEC6E6AA46F9}" presName="parentText" presStyleLbl="node1" presStyleIdx="1" presStyleCnt="3">
        <dgm:presLayoutVars>
          <dgm:chMax val="0"/>
          <dgm:bulletEnabled val="1"/>
        </dgm:presLayoutVars>
      </dgm:prSet>
      <dgm:spPr/>
    </dgm:pt>
    <dgm:pt modelId="{1B248C4E-C5A0-499C-B0C2-A2317F3AF192}" type="pres">
      <dgm:prSet presAssocID="{BA08F4E0-06AE-4611-8E0A-C6A2597C7D24}" presName="spacer" presStyleCnt="0"/>
      <dgm:spPr/>
    </dgm:pt>
    <dgm:pt modelId="{02A905C8-1EE7-4A00-888D-263CFD286C9A}" type="pres">
      <dgm:prSet presAssocID="{16C3CDF3-898F-4C9E-B27E-2F2567401063}" presName="parentText" presStyleLbl="node1" presStyleIdx="2" presStyleCnt="3">
        <dgm:presLayoutVars>
          <dgm:chMax val="0"/>
          <dgm:bulletEnabled val="1"/>
        </dgm:presLayoutVars>
      </dgm:prSet>
      <dgm:spPr/>
    </dgm:pt>
  </dgm:ptLst>
  <dgm:cxnLst>
    <dgm:cxn modelId="{359B8A21-C245-4F5B-9620-C1445EBCEBA6}" type="presOf" srcId="{0EE3397B-4AAD-4898-9BC0-CEC6E6AA46F9}" destId="{303B5A7D-A166-4394-8277-660CB8B53E58}" srcOrd="0" destOrd="0" presId="urn:microsoft.com/office/officeart/2005/8/layout/vList2"/>
    <dgm:cxn modelId="{BE04992C-9172-406D-B2D7-CC49F429B09B}" srcId="{4AA155BD-78FE-41C2-BC3C-B6A72ABB0BFC}" destId="{16C3CDF3-898F-4C9E-B27E-2F2567401063}" srcOrd="2" destOrd="0" parTransId="{ACB3A797-D1A8-418F-B74D-29838696A8A5}" sibTransId="{38BA3480-B331-46F4-8D31-F369D15A7C9C}"/>
    <dgm:cxn modelId="{8ADCC260-78B0-4F89-81AB-9E1B4136B448}" srcId="{4AA155BD-78FE-41C2-BC3C-B6A72ABB0BFC}" destId="{0EE3397B-4AAD-4898-9BC0-CEC6E6AA46F9}" srcOrd="1" destOrd="0" parTransId="{4177ECA9-D694-42A8-9B5D-88904464ED84}" sibTransId="{BA08F4E0-06AE-4611-8E0A-C6A2597C7D24}"/>
    <dgm:cxn modelId="{AD817855-1CE6-438A-99AC-1C1E8D12B53D}" type="presOf" srcId="{4AA155BD-78FE-41C2-BC3C-B6A72ABB0BFC}" destId="{92ACF7A8-C8F3-4889-B231-32FC58A7ADEA}" srcOrd="0" destOrd="0" presId="urn:microsoft.com/office/officeart/2005/8/layout/vList2"/>
    <dgm:cxn modelId="{C39CB380-281D-4A61-8957-76A0095446C7}" srcId="{4AA155BD-78FE-41C2-BC3C-B6A72ABB0BFC}" destId="{49FC7DEC-30E8-4E19-8A33-9C0529027031}" srcOrd="0" destOrd="0" parTransId="{355D66E6-20D0-40F4-80ED-8F869ECE4D0A}" sibTransId="{BCA8B31A-9456-43CA-9522-023F327F3E7C}"/>
    <dgm:cxn modelId="{1A5BC2E6-F019-47BF-921E-5C1B5683BDD6}" type="presOf" srcId="{16C3CDF3-898F-4C9E-B27E-2F2567401063}" destId="{02A905C8-1EE7-4A00-888D-263CFD286C9A}" srcOrd="0" destOrd="0" presId="urn:microsoft.com/office/officeart/2005/8/layout/vList2"/>
    <dgm:cxn modelId="{8F5C1BF7-1DD6-44C8-B42D-C3258B022677}" type="presOf" srcId="{49FC7DEC-30E8-4E19-8A33-9C0529027031}" destId="{DCFE5939-9263-435B-8E89-E0F82CEC2EFC}" srcOrd="0" destOrd="0" presId="urn:microsoft.com/office/officeart/2005/8/layout/vList2"/>
    <dgm:cxn modelId="{6D28DBF4-C1C3-4D1B-85A0-B7C895BEBB0A}" type="presParOf" srcId="{92ACF7A8-C8F3-4889-B231-32FC58A7ADEA}" destId="{DCFE5939-9263-435B-8E89-E0F82CEC2EFC}" srcOrd="0" destOrd="0" presId="urn:microsoft.com/office/officeart/2005/8/layout/vList2"/>
    <dgm:cxn modelId="{1C055457-E38A-44BA-AD0E-85815E87183F}" type="presParOf" srcId="{92ACF7A8-C8F3-4889-B231-32FC58A7ADEA}" destId="{35DE9225-7BFE-419E-A6E9-087FF92176AA}" srcOrd="1" destOrd="0" presId="urn:microsoft.com/office/officeart/2005/8/layout/vList2"/>
    <dgm:cxn modelId="{7AF73EDA-6242-40D9-B8CC-9187FE479729}" type="presParOf" srcId="{92ACF7A8-C8F3-4889-B231-32FC58A7ADEA}" destId="{303B5A7D-A166-4394-8277-660CB8B53E58}" srcOrd="2" destOrd="0" presId="urn:microsoft.com/office/officeart/2005/8/layout/vList2"/>
    <dgm:cxn modelId="{96DC0C6A-C3BC-480F-95C5-CE28A91C6F0C}" type="presParOf" srcId="{92ACF7A8-C8F3-4889-B231-32FC58A7ADEA}" destId="{1B248C4E-C5A0-499C-B0C2-A2317F3AF192}" srcOrd="3" destOrd="0" presId="urn:microsoft.com/office/officeart/2005/8/layout/vList2"/>
    <dgm:cxn modelId="{2954B29A-F55B-476F-B771-048A996746E2}" type="presParOf" srcId="{92ACF7A8-C8F3-4889-B231-32FC58A7ADEA}" destId="{02A905C8-1EE7-4A00-888D-263CFD286C9A}"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AA155BD-78FE-41C2-BC3C-B6A72ABB0BF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9FC7DEC-30E8-4E19-8A33-9C0529027031}">
      <dgm:prSet phldrT="[Text]"/>
      <dgm:spPr/>
      <dgm:t>
        <a:bodyPr/>
        <a:lstStyle/>
        <a:p>
          <a:r>
            <a:rPr lang="es-PE" b="0" dirty="0">
              <a:solidFill>
                <a:schemeClr val="tx1">
                  <a:lumMod val="95000"/>
                  <a:lumOff val="5000"/>
                </a:schemeClr>
              </a:solidFill>
            </a:rPr>
            <a:t>Flujo de Caja Vs. la Utilidad Neta de un proyecto al evaluar un proyecto</a:t>
          </a:r>
          <a:endParaRPr lang="en-US" b="0" dirty="0">
            <a:solidFill>
              <a:schemeClr val="tx1">
                <a:lumMod val="95000"/>
                <a:lumOff val="5000"/>
              </a:schemeClr>
            </a:solidFill>
          </a:endParaRPr>
        </a:p>
      </dgm:t>
    </dgm:pt>
    <dgm:pt modelId="{355D66E6-20D0-40F4-80ED-8F869ECE4D0A}" type="parTrans" cxnId="{C39CB380-281D-4A61-8957-76A0095446C7}">
      <dgm:prSet/>
      <dgm:spPr/>
      <dgm:t>
        <a:bodyPr/>
        <a:lstStyle/>
        <a:p>
          <a:endParaRPr lang="en-US"/>
        </a:p>
      </dgm:t>
    </dgm:pt>
    <dgm:pt modelId="{BCA8B31A-9456-43CA-9522-023F327F3E7C}" type="sibTrans" cxnId="{C39CB380-281D-4A61-8957-76A0095446C7}">
      <dgm:prSet/>
      <dgm:spPr/>
      <dgm:t>
        <a:bodyPr/>
        <a:lstStyle/>
        <a:p>
          <a:endParaRPr lang="en-US"/>
        </a:p>
      </dgm:t>
    </dgm:pt>
    <dgm:pt modelId="{0EE3397B-4AAD-4898-9BC0-CEC6E6AA46F9}">
      <dgm:prSet phldrT="[Text]"/>
      <dgm:spPr/>
      <dgm:t>
        <a:bodyPr/>
        <a:lstStyle/>
        <a:p>
          <a:r>
            <a:rPr lang="en-US" dirty="0"/>
            <a:t>TIR/VAN nominal es mayor que la TIR/VAN Real </a:t>
          </a:r>
          <a:r>
            <a:rPr lang="en-US" dirty="0" err="1"/>
            <a:t>en</a:t>
          </a:r>
          <a:r>
            <a:rPr lang="en-US" dirty="0"/>
            <a:t> </a:t>
          </a:r>
          <a:r>
            <a:rPr lang="en-US" dirty="0" err="1"/>
            <a:t>inflación</a:t>
          </a:r>
          <a:r>
            <a:rPr lang="en-US" dirty="0"/>
            <a:t>(T/F) </a:t>
          </a:r>
          <a:r>
            <a:rPr lang="en-US" dirty="0" err="1"/>
            <a:t>Sustentar</a:t>
          </a:r>
          <a:r>
            <a:rPr lang="en-US" dirty="0"/>
            <a:t>. </a:t>
          </a:r>
        </a:p>
      </dgm:t>
    </dgm:pt>
    <dgm:pt modelId="{4177ECA9-D694-42A8-9B5D-88904464ED84}" type="parTrans" cxnId="{8ADCC260-78B0-4F89-81AB-9E1B4136B448}">
      <dgm:prSet/>
      <dgm:spPr/>
      <dgm:t>
        <a:bodyPr/>
        <a:lstStyle/>
        <a:p>
          <a:endParaRPr lang="en-US"/>
        </a:p>
      </dgm:t>
    </dgm:pt>
    <dgm:pt modelId="{BA08F4E0-06AE-4611-8E0A-C6A2597C7D24}" type="sibTrans" cxnId="{8ADCC260-78B0-4F89-81AB-9E1B4136B448}">
      <dgm:prSet/>
      <dgm:spPr/>
      <dgm:t>
        <a:bodyPr/>
        <a:lstStyle/>
        <a:p>
          <a:endParaRPr lang="en-US"/>
        </a:p>
      </dgm:t>
    </dgm:pt>
    <dgm:pt modelId="{16C3CDF3-898F-4C9E-B27E-2F2567401063}">
      <dgm:prSet phldrT="[Text]"/>
      <dgm:spPr/>
      <dgm:t>
        <a:bodyPr/>
        <a:lstStyle/>
        <a:p>
          <a:r>
            <a:rPr lang="es-PE" b="1" dirty="0">
              <a:solidFill>
                <a:schemeClr val="tx1"/>
              </a:solidFill>
            </a:rPr>
            <a:t>La contradicción entre la TIR y VAN es porque la TIR asume reinversión a la tasa del retorno mientras que el VAN asume reinversión a la tasa de descuento o COK(T/F) Sustente.</a:t>
          </a:r>
          <a:endParaRPr lang="en-US" b="1" dirty="0">
            <a:solidFill>
              <a:schemeClr val="tx1"/>
            </a:solidFill>
          </a:endParaRPr>
        </a:p>
      </dgm:t>
    </dgm:pt>
    <dgm:pt modelId="{ACB3A797-D1A8-418F-B74D-29838696A8A5}" type="parTrans" cxnId="{BE04992C-9172-406D-B2D7-CC49F429B09B}">
      <dgm:prSet/>
      <dgm:spPr/>
      <dgm:t>
        <a:bodyPr/>
        <a:lstStyle/>
        <a:p>
          <a:endParaRPr lang="en-US"/>
        </a:p>
      </dgm:t>
    </dgm:pt>
    <dgm:pt modelId="{38BA3480-B331-46F4-8D31-F369D15A7C9C}" type="sibTrans" cxnId="{BE04992C-9172-406D-B2D7-CC49F429B09B}">
      <dgm:prSet/>
      <dgm:spPr/>
      <dgm:t>
        <a:bodyPr/>
        <a:lstStyle/>
        <a:p>
          <a:endParaRPr lang="en-US"/>
        </a:p>
      </dgm:t>
    </dgm:pt>
    <dgm:pt modelId="{92ACF7A8-C8F3-4889-B231-32FC58A7ADEA}" type="pres">
      <dgm:prSet presAssocID="{4AA155BD-78FE-41C2-BC3C-B6A72ABB0BFC}" presName="linear" presStyleCnt="0">
        <dgm:presLayoutVars>
          <dgm:animLvl val="lvl"/>
          <dgm:resizeHandles val="exact"/>
        </dgm:presLayoutVars>
      </dgm:prSet>
      <dgm:spPr/>
    </dgm:pt>
    <dgm:pt modelId="{DCFE5939-9263-435B-8E89-E0F82CEC2EFC}" type="pres">
      <dgm:prSet presAssocID="{49FC7DEC-30E8-4E19-8A33-9C0529027031}" presName="parentText" presStyleLbl="node1" presStyleIdx="0" presStyleCnt="3">
        <dgm:presLayoutVars>
          <dgm:chMax val="0"/>
          <dgm:bulletEnabled val="1"/>
        </dgm:presLayoutVars>
      </dgm:prSet>
      <dgm:spPr/>
    </dgm:pt>
    <dgm:pt modelId="{35DE9225-7BFE-419E-A6E9-087FF92176AA}" type="pres">
      <dgm:prSet presAssocID="{BCA8B31A-9456-43CA-9522-023F327F3E7C}" presName="spacer" presStyleCnt="0"/>
      <dgm:spPr/>
    </dgm:pt>
    <dgm:pt modelId="{303B5A7D-A166-4394-8277-660CB8B53E58}" type="pres">
      <dgm:prSet presAssocID="{0EE3397B-4AAD-4898-9BC0-CEC6E6AA46F9}" presName="parentText" presStyleLbl="node1" presStyleIdx="1" presStyleCnt="3">
        <dgm:presLayoutVars>
          <dgm:chMax val="0"/>
          <dgm:bulletEnabled val="1"/>
        </dgm:presLayoutVars>
      </dgm:prSet>
      <dgm:spPr/>
    </dgm:pt>
    <dgm:pt modelId="{1B248C4E-C5A0-499C-B0C2-A2317F3AF192}" type="pres">
      <dgm:prSet presAssocID="{BA08F4E0-06AE-4611-8E0A-C6A2597C7D24}" presName="spacer" presStyleCnt="0"/>
      <dgm:spPr/>
    </dgm:pt>
    <dgm:pt modelId="{02A905C8-1EE7-4A00-888D-263CFD286C9A}" type="pres">
      <dgm:prSet presAssocID="{16C3CDF3-898F-4C9E-B27E-2F2567401063}" presName="parentText" presStyleLbl="node1" presStyleIdx="2" presStyleCnt="3">
        <dgm:presLayoutVars>
          <dgm:chMax val="0"/>
          <dgm:bulletEnabled val="1"/>
        </dgm:presLayoutVars>
      </dgm:prSet>
      <dgm:spPr/>
    </dgm:pt>
  </dgm:ptLst>
  <dgm:cxnLst>
    <dgm:cxn modelId="{359B8A21-C245-4F5B-9620-C1445EBCEBA6}" type="presOf" srcId="{0EE3397B-4AAD-4898-9BC0-CEC6E6AA46F9}" destId="{303B5A7D-A166-4394-8277-660CB8B53E58}" srcOrd="0" destOrd="0" presId="urn:microsoft.com/office/officeart/2005/8/layout/vList2"/>
    <dgm:cxn modelId="{BE04992C-9172-406D-B2D7-CC49F429B09B}" srcId="{4AA155BD-78FE-41C2-BC3C-B6A72ABB0BFC}" destId="{16C3CDF3-898F-4C9E-B27E-2F2567401063}" srcOrd="2" destOrd="0" parTransId="{ACB3A797-D1A8-418F-B74D-29838696A8A5}" sibTransId="{38BA3480-B331-46F4-8D31-F369D15A7C9C}"/>
    <dgm:cxn modelId="{8ADCC260-78B0-4F89-81AB-9E1B4136B448}" srcId="{4AA155BD-78FE-41C2-BC3C-B6A72ABB0BFC}" destId="{0EE3397B-4AAD-4898-9BC0-CEC6E6AA46F9}" srcOrd="1" destOrd="0" parTransId="{4177ECA9-D694-42A8-9B5D-88904464ED84}" sibTransId="{BA08F4E0-06AE-4611-8E0A-C6A2597C7D24}"/>
    <dgm:cxn modelId="{AD817855-1CE6-438A-99AC-1C1E8D12B53D}" type="presOf" srcId="{4AA155BD-78FE-41C2-BC3C-B6A72ABB0BFC}" destId="{92ACF7A8-C8F3-4889-B231-32FC58A7ADEA}" srcOrd="0" destOrd="0" presId="urn:microsoft.com/office/officeart/2005/8/layout/vList2"/>
    <dgm:cxn modelId="{C39CB380-281D-4A61-8957-76A0095446C7}" srcId="{4AA155BD-78FE-41C2-BC3C-B6A72ABB0BFC}" destId="{49FC7DEC-30E8-4E19-8A33-9C0529027031}" srcOrd="0" destOrd="0" parTransId="{355D66E6-20D0-40F4-80ED-8F869ECE4D0A}" sibTransId="{BCA8B31A-9456-43CA-9522-023F327F3E7C}"/>
    <dgm:cxn modelId="{1A5BC2E6-F019-47BF-921E-5C1B5683BDD6}" type="presOf" srcId="{16C3CDF3-898F-4C9E-B27E-2F2567401063}" destId="{02A905C8-1EE7-4A00-888D-263CFD286C9A}" srcOrd="0" destOrd="0" presId="urn:microsoft.com/office/officeart/2005/8/layout/vList2"/>
    <dgm:cxn modelId="{8F5C1BF7-1DD6-44C8-B42D-C3258B022677}" type="presOf" srcId="{49FC7DEC-30E8-4E19-8A33-9C0529027031}" destId="{DCFE5939-9263-435B-8E89-E0F82CEC2EFC}" srcOrd="0" destOrd="0" presId="urn:microsoft.com/office/officeart/2005/8/layout/vList2"/>
    <dgm:cxn modelId="{6D28DBF4-C1C3-4D1B-85A0-B7C895BEBB0A}" type="presParOf" srcId="{92ACF7A8-C8F3-4889-B231-32FC58A7ADEA}" destId="{DCFE5939-9263-435B-8E89-E0F82CEC2EFC}" srcOrd="0" destOrd="0" presId="urn:microsoft.com/office/officeart/2005/8/layout/vList2"/>
    <dgm:cxn modelId="{1C055457-E38A-44BA-AD0E-85815E87183F}" type="presParOf" srcId="{92ACF7A8-C8F3-4889-B231-32FC58A7ADEA}" destId="{35DE9225-7BFE-419E-A6E9-087FF92176AA}" srcOrd="1" destOrd="0" presId="urn:microsoft.com/office/officeart/2005/8/layout/vList2"/>
    <dgm:cxn modelId="{7AF73EDA-6242-40D9-B8CC-9187FE479729}" type="presParOf" srcId="{92ACF7A8-C8F3-4889-B231-32FC58A7ADEA}" destId="{303B5A7D-A166-4394-8277-660CB8B53E58}" srcOrd="2" destOrd="0" presId="urn:microsoft.com/office/officeart/2005/8/layout/vList2"/>
    <dgm:cxn modelId="{96DC0C6A-C3BC-480F-95C5-CE28A91C6F0C}" type="presParOf" srcId="{92ACF7A8-C8F3-4889-B231-32FC58A7ADEA}" destId="{1B248C4E-C5A0-499C-B0C2-A2317F3AF192}" srcOrd="3" destOrd="0" presId="urn:microsoft.com/office/officeart/2005/8/layout/vList2"/>
    <dgm:cxn modelId="{2954B29A-F55B-476F-B771-048A996746E2}" type="presParOf" srcId="{92ACF7A8-C8F3-4889-B231-32FC58A7ADEA}" destId="{02A905C8-1EE7-4A00-888D-263CFD286C9A}"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D95D89-BE82-47AE-9309-BD09B8B6BBA4}" type="doc">
      <dgm:prSet loTypeId="urn:microsoft.com/office/officeart/2005/8/layout/bList2" loCatId="picture" qsTypeId="urn:microsoft.com/office/officeart/2005/8/quickstyle/simple2" qsCatId="simple" csTypeId="urn:microsoft.com/office/officeart/2005/8/colors/accent1_2" csCatId="accent1" phldr="1"/>
      <dgm:spPr/>
      <dgm:t>
        <a:bodyPr/>
        <a:lstStyle/>
        <a:p>
          <a:endParaRPr lang="en-US"/>
        </a:p>
      </dgm:t>
    </dgm:pt>
    <dgm:pt modelId="{A71D97E1-5FB2-4C27-B971-9F3CDA961463}">
      <dgm:prSet phldrT="[Texto]"/>
      <dgm:spPr>
        <a:solidFill>
          <a:srgbClr val="7030A0"/>
        </a:solidFill>
      </dgm:spPr>
      <dgm:t>
        <a:bodyPr/>
        <a:lstStyle/>
        <a:p>
          <a:r>
            <a:rPr lang="es-PE" dirty="0">
              <a:solidFill>
                <a:schemeClr val="bg1"/>
              </a:solidFill>
            </a:rPr>
            <a:t>CADA PUNTO DESCRIBE UNA ASIGNACIÓN DE LOS BIENES, MOSTRANDO LA CANTIDAD DE CADA BIEN PARA UNO DE LOS INDIVIDUOS Y LO QUE RESTA EN LOS EJES HASTA EL MAXIMO ES LA CANTIDAD QUE RESTA DE ESOS BIENES EN LA ECONOMÍA</a:t>
          </a:r>
          <a:endParaRPr lang="en-US" dirty="0">
            <a:solidFill>
              <a:schemeClr val="bg1"/>
            </a:solidFill>
          </a:endParaRPr>
        </a:p>
      </dgm:t>
    </dgm:pt>
    <dgm:pt modelId="{C52DA690-3957-4478-A1CA-75C393176DE8}" type="sibTrans" cxnId="{B5C1FD8C-CFCC-4EA4-B4EF-F1B919576FDE}">
      <dgm:prSet/>
      <dgm:spPr/>
      <dgm:t>
        <a:bodyPr/>
        <a:lstStyle/>
        <a:p>
          <a:endParaRPr lang="en-US"/>
        </a:p>
      </dgm:t>
    </dgm:pt>
    <dgm:pt modelId="{E9DDD696-ACBB-4CF3-81C6-9C4774E66D3B}" type="parTrans" cxnId="{B5C1FD8C-CFCC-4EA4-B4EF-F1B919576FDE}">
      <dgm:prSet/>
      <dgm:spPr/>
      <dgm:t>
        <a:bodyPr/>
        <a:lstStyle/>
        <a:p>
          <a:endParaRPr lang="en-US"/>
        </a:p>
      </dgm:t>
    </dgm:pt>
    <dgm:pt modelId="{29E22489-2C21-4749-9865-A053F8B0D94A}">
      <dgm:prSet phldrT="[Texto]" custT="1"/>
      <dgm:spPr/>
      <dgm:t>
        <a:bodyPr/>
        <a:lstStyle/>
        <a:p>
          <a:pPr marL="228600" lvl="1" indent="-228600" algn="just" defTabSz="1111250">
            <a:lnSpc>
              <a:spcPct val="90000"/>
            </a:lnSpc>
            <a:spcBef>
              <a:spcPct val="0"/>
            </a:spcBef>
            <a:spcAft>
              <a:spcPct val="15000"/>
            </a:spcAft>
            <a:buChar char="•"/>
            <a:tabLst>
              <a:tab pos="442913" algn="l"/>
            </a:tabLst>
          </a:pPr>
          <a:r>
            <a:rPr lang="es-ES" sz="2000" kern="1200" dirty="0">
              <a:solidFill>
                <a:prstClr val="black">
                  <a:hueOff val="0"/>
                  <a:satOff val="0"/>
                  <a:lumOff val="0"/>
                  <a:alphaOff val="0"/>
                </a:prstClr>
              </a:solidFill>
              <a:latin typeface="Calibri" panose="020F0502020204030204"/>
              <a:ea typeface="+mn-ea"/>
              <a:cs typeface="+mn-cs"/>
            </a:rPr>
            <a:t>Cada uno de los puntos de la caja de </a:t>
          </a:r>
          <a:r>
            <a:rPr lang="es-ES" sz="2000" kern="1200" dirty="0" err="1">
              <a:solidFill>
                <a:prstClr val="black">
                  <a:hueOff val="0"/>
                  <a:satOff val="0"/>
                  <a:lumOff val="0"/>
                  <a:alphaOff val="0"/>
                </a:prstClr>
              </a:solidFill>
              <a:latin typeface="Calibri" panose="020F0502020204030204"/>
              <a:ea typeface="+mn-ea"/>
              <a:cs typeface="+mn-cs"/>
            </a:rPr>
            <a:t>Edgeworth</a:t>
          </a:r>
          <a:r>
            <a:rPr lang="es-ES" sz="2000" kern="1200" dirty="0">
              <a:solidFill>
                <a:prstClr val="black">
                  <a:hueOff val="0"/>
                  <a:satOff val="0"/>
                  <a:lumOff val="0"/>
                  <a:alphaOff val="0"/>
                </a:prstClr>
              </a:solidFill>
              <a:latin typeface="Calibri" panose="020F0502020204030204"/>
              <a:ea typeface="+mn-ea"/>
              <a:cs typeface="+mn-cs"/>
            </a:rPr>
            <a:t> representa simultáneamente las cestas de mercado, las cuales generan funciones de utilidad específicas. </a:t>
          </a:r>
          <a:endParaRPr lang="en-US" sz="2000" kern="1200" dirty="0">
            <a:solidFill>
              <a:prstClr val="black">
                <a:hueOff val="0"/>
                <a:satOff val="0"/>
                <a:lumOff val="0"/>
                <a:alphaOff val="0"/>
              </a:prstClr>
            </a:solidFill>
            <a:latin typeface="Calibri" panose="020F0502020204030204"/>
            <a:ea typeface="+mn-ea"/>
            <a:cs typeface="+mn-cs"/>
          </a:endParaRPr>
        </a:p>
      </dgm:t>
    </dgm:pt>
    <dgm:pt modelId="{C5923F63-E352-45A8-869C-90874DC00AC4}" type="sibTrans" cxnId="{B00A1B3A-C974-467A-BF9D-6501E3EE7007}">
      <dgm:prSet/>
      <dgm:spPr/>
      <dgm:t>
        <a:bodyPr/>
        <a:lstStyle/>
        <a:p>
          <a:endParaRPr lang="en-US"/>
        </a:p>
      </dgm:t>
    </dgm:pt>
    <dgm:pt modelId="{040B2A74-795D-4EF7-AD8F-ABB469F5063F}" type="parTrans" cxnId="{B00A1B3A-C974-467A-BF9D-6501E3EE7007}">
      <dgm:prSet/>
      <dgm:spPr/>
      <dgm:t>
        <a:bodyPr/>
        <a:lstStyle/>
        <a:p>
          <a:endParaRPr lang="en-US"/>
        </a:p>
      </dgm:t>
    </dgm:pt>
    <dgm:pt modelId="{51B0B8E0-6390-42E2-BF72-B018416998F2}">
      <dgm:prSet phldrT="[Texto]" custT="1"/>
      <dgm:spPr/>
      <dgm:t>
        <a:bodyPr/>
        <a:lstStyle/>
        <a:p>
          <a:pPr marL="228600" lvl="1" indent="-228600" algn="just" defTabSz="1111250">
            <a:lnSpc>
              <a:spcPct val="90000"/>
            </a:lnSpc>
            <a:spcBef>
              <a:spcPct val="0"/>
            </a:spcBef>
            <a:spcAft>
              <a:spcPct val="15000"/>
            </a:spcAft>
            <a:buChar char="•"/>
            <a:tabLst>
              <a:tab pos="442913" algn="l"/>
            </a:tabLst>
          </a:pPr>
          <a:r>
            <a:rPr lang="es-ES" sz="2000" kern="1200" dirty="0">
              <a:solidFill>
                <a:prstClr val="black">
                  <a:hueOff val="0"/>
                  <a:satOff val="0"/>
                  <a:lumOff val="0"/>
                  <a:alphaOff val="0"/>
                </a:prstClr>
              </a:solidFill>
              <a:latin typeface="Calibri" panose="020F0502020204030204"/>
              <a:ea typeface="+mn-ea"/>
              <a:cs typeface="+mn-cs"/>
            </a:rPr>
            <a:t>Al superponer las dotaciones de ambos individuos obtenemos una caja cuyos ejes incluyen los bienes que contienen todos los bienes en una economía.</a:t>
          </a:r>
          <a:endParaRPr lang="en-US" sz="2000" kern="1200" dirty="0">
            <a:solidFill>
              <a:prstClr val="black">
                <a:hueOff val="0"/>
                <a:satOff val="0"/>
                <a:lumOff val="0"/>
                <a:alphaOff val="0"/>
              </a:prstClr>
            </a:solidFill>
            <a:latin typeface="Calibri" panose="020F0502020204030204"/>
            <a:ea typeface="+mn-ea"/>
            <a:cs typeface="+mn-cs"/>
          </a:endParaRPr>
        </a:p>
      </dgm:t>
    </dgm:pt>
    <dgm:pt modelId="{BA1EB5BF-CC96-40E4-BA37-F566BE14C7C1}" type="parTrans" cxnId="{F6320D15-3E29-4F74-8E1F-86345D8E9E05}">
      <dgm:prSet/>
      <dgm:spPr/>
      <dgm:t>
        <a:bodyPr/>
        <a:lstStyle/>
        <a:p>
          <a:endParaRPr lang="en-US"/>
        </a:p>
      </dgm:t>
    </dgm:pt>
    <dgm:pt modelId="{7FE90D3C-0DE6-4F20-B75F-E79385E14C32}" type="sibTrans" cxnId="{F6320D15-3E29-4F74-8E1F-86345D8E9E05}">
      <dgm:prSet/>
      <dgm:spPr/>
      <dgm:t>
        <a:bodyPr/>
        <a:lstStyle/>
        <a:p>
          <a:endParaRPr lang="en-US"/>
        </a:p>
      </dgm:t>
    </dgm:pt>
    <dgm:pt modelId="{BE788797-56A4-43FB-832B-6463FF3B9755}">
      <dgm:prSet phldrT="[Texto]" custT="1"/>
      <dgm:spPr/>
      <dgm:t>
        <a:bodyPr/>
        <a:lstStyle/>
        <a:p>
          <a:pPr marL="228600" lvl="1" indent="-228600" algn="just" defTabSz="1111250">
            <a:lnSpc>
              <a:spcPct val="90000"/>
            </a:lnSpc>
            <a:spcBef>
              <a:spcPct val="0"/>
            </a:spcBef>
            <a:spcAft>
              <a:spcPct val="15000"/>
            </a:spcAft>
            <a:buChar char="•"/>
            <a:tabLst>
              <a:tab pos="442913" algn="l"/>
            </a:tabLst>
          </a:pPr>
          <a:endParaRPr lang="en-US" sz="2000" kern="1200" dirty="0">
            <a:solidFill>
              <a:prstClr val="black">
                <a:hueOff val="0"/>
                <a:satOff val="0"/>
                <a:lumOff val="0"/>
                <a:alphaOff val="0"/>
              </a:prstClr>
            </a:solidFill>
            <a:latin typeface="Calibri" panose="020F0502020204030204"/>
            <a:ea typeface="+mn-ea"/>
            <a:cs typeface="+mn-cs"/>
          </a:endParaRPr>
        </a:p>
      </dgm:t>
    </dgm:pt>
    <dgm:pt modelId="{BA8A3889-F861-4418-91D0-55143BDBAC78}" type="parTrans" cxnId="{3DE944D8-4F1C-41C7-8845-42659ACC662C}">
      <dgm:prSet/>
      <dgm:spPr/>
      <dgm:t>
        <a:bodyPr/>
        <a:lstStyle/>
        <a:p>
          <a:endParaRPr lang="en-US"/>
        </a:p>
      </dgm:t>
    </dgm:pt>
    <dgm:pt modelId="{0AED5BA6-67BD-4171-B63F-7DD6DC1CE0BB}" type="sibTrans" cxnId="{3DE944D8-4F1C-41C7-8845-42659ACC662C}">
      <dgm:prSet/>
      <dgm:spPr/>
      <dgm:t>
        <a:bodyPr/>
        <a:lstStyle/>
        <a:p>
          <a:endParaRPr lang="en-US"/>
        </a:p>
      </dgm:t>
    </dgm:pt>
    <dgm:pt modelId="{72F0CD37-DF11-4A3A-ABE6-07E98D532532}" type="pres">
      <dgm:prSet presAssocID="{31D95D89-BE82-47AE-9309-BD09B8B6BBA4}" presName="diagram" presStyleCnt="0">
        <dgm:presLayoutVars>
          <dgm:dir/>
          <dgm:animLvl val="lvl"/>
          <dgm:resizeHandles val="exact"/>
        </dgm:presLayoutVars>
      </dgm:prSet>
      <dgm:spPr/>
    </dgm:pt>
    <dgm:pt modelId="{46100FD9-0255-44AF-9AB3-8290AA310C87}" type="pres">
      <dgm:prSet presAssocID="{A71D97E1-5FB2-4C27-B971-9F3CDA961463}" presName="compNode" presStyleCnt="0"/>
      <dgm:spPr/>
    </dgm:pt>
    <dgm:pt modelId="{84F16D3D-0251-4450-944A-9DDABB173CD5}" type="pres">
      <dgm:prSet presAssocID="{A71D97E1-5FB2-4C27-B971-9F3CDA961463}" presName="childRect" presStyleLbl="bgAcc1" presStyleIdx="0" presStyleCnt="1">
        <dgm:presLayoutVars>
          <dgm:bulletEnabled val="1"/>
        </dgm:presLayoutVars>
      </dgm:prSet>
      <dgm:spPr/>
    </dgm:pt>
    <dgm:pt modelId="{9240B19F-2842-4E25-B471-7A5A7057F7A7}" type="pres">
      <dgm:prSet presAssocID="{A71D97E1-5FB2-4C27-B971-9F3CDA961463}" presName="parentText" presStyleLbl="node1" presStyleIdx="0" presStyleCnt="0">
        <dgm:presLayoutVars>
          <dgm:chMax val="0"/>
          <dgm:bulletEnabled val="1"/>
        </dgm:presLayoutVars>
      </dgm:prSet>
      <dgm:spPr/>
    </dgm:pt>
    <dgm:pt modelId="{81D7DE8F-3A20-4261-A55A-E21BF87F8D8E}" type="pres">
      <dgm:prSet presAssocID="{A71D97E1-5FB2-4C27-B971-9F3CDA961463}" presName="parentRect" presStyleLbl="alignNode1" presStyleIdx="0" presStyleCnt="1" custScaleY="158205"/>
      <dgm:spPr/>
    </dgm:pt>
    <dgm:pt modelId="{062A897A-8517-4B0E-84A3-460FF26B8E1C}" type="pres">
      <dgm:prSet presAssocID="{A71D97E1-5FB2-4C27-B971-9F3CDA961463}" presName="adorn" presStyleLbl="fgAccFollowNode1" presStyleIdx="0" presStyleCnt="1"/>
      <dgm:spPr>
        <a:blipFill>
          <a:blip xmlns:r="http://schemas.openxmlformats.org/officeDocument/2006/relationships" r:embed="rId1"/>
          <a:srcRect/>
          <a:stretch>
            <a:fillRect/>
          </a:stretch>
        </a:blipFill>
      </dgm:spPr>
    </dgm:pt>
  </dgm:ptLst>
  <dgm:cxnLst>
    <dgm:cxn modelId="{F6320D15-3E29-4F74-8E1F-86345D8E9E05}" srcId="{A71D97E1-5FB2-4C27-B971-9F3CDA961463}" destId="{51B0B8E0-6390-42E2-BF72-B018416998F2}" srcOrd="2" destOrd="0" parTransId="{BA1EB5BF-CC96-40E4-BA37-F566BE14C7C1}" sibTransId="{7FE90D3C-0DE6-4F20-B75F-E79385E14C32}"/>
    <dgm:cxn modelId="{B00A1B3A-C974-467A-BF9D-6501E3EE7007}" srcId="{A71D97E1-5FB2-4C27-B971-9F3CDA961463}" destId="{29E22489-2C21-4749-9865-A053F8B0D94A}" srcOrd="0" destOrd="0" parTransId="{040B2A74-795D-4EF7-AD8F-ABB469F5063F}" sibTransId="{C5923F63-E352-45A8-869C-90874DC00AC4}"/>
    <dgm:cxn modelId="{60FA2576-9FAC-4724-B90A-68CE35CA5DD3}" type="presOf" srcId="{A71D97E1-5FB2-4C27-B971-9F3CDA961463}" destId="{81D7DE8F-3A20-4261-A55A-E21BF87F8D8E}" srcOrd="1" destOrd="0" presId="urn:microsoft.com/office/officeart/2005/8/layout/bList2"/>
    <dgm:cxn modelId="{9D38907F-8AB4-46B5-9921-0ACC9DA97AE1}" type="presOf" srcId="{29E22489-2C21-4749-9865-A053F8B0D94A}" destId="{84F16D3D-0251-4450-944A-9DDABB173CD5}" srcOrd="0" destOrd="0" presId="urn:microsoft.com/office/officeart/2005/8/layout/bList2"/>
    <dgm:cxn modelId="{0413A28B-0EC0-476D-8F7D-D9C2CB83B581}" type="presOf" srcId="{31D95D89-BE82-47AE-9309-BD09B8B6BBA4}" destId="{72F0CD37-DF11-4A3A-ABE6-07E98D532532}" srcOrd="0" destOrd="0" presId="urn:microsoft.com/office/officeart/2005/8/layout/bList2"/>
    <dgm:cxn modelId="{B5C1FD8C-CFCC-4EA4-B4EF-F1B919576FDE}" srcId="{31D95D89-BE82-47AE-9309-BD09B8B6BBA4}" destId="{A71D97E1-5FB2-4C27-B971-9F3CDA961463}" srcOrd="0" destOrd="0" parTransId="{E9DDD696-ACBB-4CF3-81C6-9C4774E66D3B}" sibTransId="{C52DA690-3957-4478-A1CA-75C393176DE8}"/>
    <dgm:cxn modelId="{7BAD998E-3FF2-444C-B265-4FF196D91408}" type="presOf" srcId="{51B0B8E0-6390-42E2-BF72-B018416998F2}" destId="{84F16D3D-0251-4450-944A-9DDABB173CD5}" srcOrd="0" destOrd="2" presId="urn:microsoft.com/office/officeart/2005/8/layout/bList2"/>
    <dgm:cxn modelId="{375C95B0-50B2-4DCC-9E5D-9A55A202479F}" type="presOf" srcId="{BE788797-56A4-43FB-832B-6463FF3B9755}" destId="{84F16D3D-0251-4450-944A-9DDABB173CD5}" srcOrd="0" destOrd="1" presId="urn:microsoft.com/office/officeart/2005/8/layout/bList2"/>
    <dgm:cxn modelId="{3DE944D8-4F1C-41C7-8845-42659ACC662C}" srcId="{A71D97E1-5FB2-4C27-B971-9F3CDA961463}" destId="{BE788797-56A4-43FB-832B-6463FF3B9755}" srcOrd="1" destOrd="0" parTransId="{BA8A3889-F861-4418-91D0-55143BDBAC78}" sibTransId="{0AED5BA6-67BD-4171-B63F-7DD6DC1CE0BB}"/>
    <dgm:cxn modelId="{AA25D9E1-B830-4E79-A72C-D78A2E8AFBC2}" type="presOf" srcId="{A71D97E1-5FB2-4C27-B971-9F3CDA961463}" destId="{9240B19F-2842-4E25-B471-7A5A7057F7A7}" srcOrd="0" destOrd="0" presId="urn:microsoft.com/office/officeart/2005/8/layout/bList2"/>
    <dgm:cxn modelId="{E47D4F70-1AC8-4242-8EFD-27F0144E56FA}" type="presParOf" srcId="{72F0CD37-DF11-4A3A-ABE6-07E98D532532}" destId="{46100FD9-0255-44AF-9AB3-8290AA310C87}" srcOrd="0" destOrd="0" presId="urn:microsoft.com/office/officeart/2005/8/layout/bList2"/>
    <dgm:cxn modelId="{FFC772D2-DB40-4726-8651-6EC4020A1004}" type="presParOf" srcId="{46100FD9-0255-44AF-9AB3-8290AA310C87}" destId="{84F16D3D-0251-4450-944A-9DDABB173CD5}" srcOrd="0" destOrd="0" presId="urn:microsoft.com/office/officeart/2005/8/layout/bList2"/>
    <dgm:cxn modelId="{DCB2FF71-B017-4E35-B42B-44419173BE39}" type="presParOf" srcId="{46100FD9-0255-44AF-9AB3-8290AA310C87}" destId="{9240B19F-2842-4E25-B471-7A5A7057F7A7}" srcOrd="1" destOrd="0" presId="urn:microsoft.com/office/officeart/2005/8/layout/bList2"/>
    <dgm:cxn modelId="{62D8FB1A-0D21-476B-A77C-30285B90B8BB}" type="presParOf" srcId="{46100FD9-0255-44AF-9AB3-8290AA310C87}" destId="{81D7DE8F-3A20-4261-A55A-E21BF87F8D8E}" srcOrd="2" destOrd="0" presId="urn:microsoft.com/office/officeart/2005/8/layout/bList2"/>
    <dgm:cxn modelId="{31C4B50A-5115-4391-ACF2-B1A093384DC2}" type="presParOf" srcId="{46100FD9-0255-44AF-9AB3-8290AA310C87}" destId="{062A897A-8517-4B0E-84A3-460FF26B8E1C}"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D95D89-BE82-47AE-9309-BD09B8B6BBA4}" type="doc">
      <dgm:prSet loTypeId="urn:microsoft.com/office/officeart/2005/8/layout/bList2" loCatId="picture" qsTypeId="urn:microsoft.com/office/officeart/2005/8/quickstyle/simple2" qsCatId="simple" csTypeId="urn:microsoft.com/office/officeart/2005/8/colors/accent1_2" csCatId="accent1" phldr="1"/>
      <dgm:spPr/>
      <dgm:t>
        <a:bodyPr/>
        <a:lstStyle/>
        <a:p>
          <a:endParaRPr lang="en-US"/>
        </a:p>
      </dgm:t>
    </dgm:pt>
    <dgm:pt modelId="{A71D97E1-5FB2-4C27-B971-9F3CDA961463}">
      <dgm:prSet phldrT="[Texto]"/>
      <dgm:spPr>
        <a:solidFill>
          <a:srgbClr val="7030A0"/>
        </a:solidFill>
      </dgm:spPr>
      <dgm:t>
        <a:bodyPr/>
        <a:lstStyle/>
        <a:p>
          <a:r>
            <a:rPr lang="es-PE" dirty="0">
              <a:solidFill>
                <a:schemeClr val="bg1"/>
              </a:solidFill>
            </a:rPr>
            <a:t>INTERCAMBIO EN LA CAJA DE EDGEWORTH</a:t>
          </a:r>
          <a:endParaRPr lang="en-US" dirty="0">
            <a:solidFill>
              <a:schemeClr val="bg1"/>
            </a:solidFill>
          </a:endParaRPr>
        </a:p>
      </dgm:t>
    </dgm:pt>
    <dgm:pt modelId="{C52DA690-3957-4478-A1CA-75C393176DE8}" type="sibTrans" cxnId="{B5C1FD8C-CFCC-4EA4-B4EF-F1B919576FDE}">
      <dgm:prSet/>
      <dgm:spPr/>
      <dgm:t>
        <a:bodyPr/>
        <a:lstStyle/>
        <a:p>
          <a:endParaRPr lang="en-US"/>
        </a:p>
      </dgm:t>
    </dgm:pt>
    <dgm:pt modelId="{E9DDD696-ACBB-4CF3-81C6-9C4774E66D3B}" type="parTrans" cxnId="{B5C1FD8C-CFCC-4EA4-B4EF-F1B919576FDE}">
      <dgm:prSet/>
      <dgm:spPr/>
      <dgm:t>
        <a:bodyPr/>
        <a:lstStyle/>
        <a:p>
          <a:endParaRPr lang="en-US"/>
        </a:p>
      </dgm:t>
    </dgm:pt>
    <dgm:pt modelId="{29E22489-2C21-4749-9865-A053F8B0D94A}">
      <dgm:prSet phldrT="[Texto]" custT="1"/>
      <dgm:spPr/>
      <dgm:t>
        <a:bodyPr/>
        <a:lstStyle/>
        <a:p>
          <a:pPr marL="228600" lvl="1" indent="-228600" algn="just" defTabSz="1111250">
            <a:lnSpc>
              <a:spcPct val="90000"/>
            </a:lnSpc>
            <a:spcBef>
              <a:spcPct val="0"/>
            </a:spcBef>
            <a:spcAft>
              <a:spcPct val="15000"/>
            </a:spcAft>
            <a:buChar char="•"/>
            <a:tabLst>
              <a:tab pos="442913" algn="l"/>
            </a:tabLst>
          </a:pPr>
          <a:r>
            <a:rPr lang="es-ES" sz="2000" kern="1200" dirty="0">
              <a:solidFill>
                <a:prstClr val="black">
                  <a:hueOff val="0"/>
                  <a:satOff val="0"/>
                  <a:lumOff val="0"/>
                  <a:alphaOff val="0"/>
                </a:prstClr>
              </a:solidFill>
              <a:latin typeface="Calibri" panose="020F0502020204030204"/>
              <a:ea typeface="+mn-ea"/>
              <a:cs typeface="+mn-cs"/>
            </a:rPr>
            <a:t>El equilibrio de mercado para el caso de 2 individuos y 2 bienes se determinara en 4 cantidades. </a:t>
          </a:r>
          <a:endParaRPr lang="en-US" sz="2000" kern="1200" dirty="0">
            <a:solidFill>
              <a:prstClr val="black">
                <a:hueOff val="0"/>
                <a:satOff val="0"/>
                <a:lumOff val="0"/>
                <a:alphaOff val="0"/>
              </a:prstClr>
            </a:solidFill>
            <a:latin typeface="Calibri" panose="020F0502020204030204"/>
            <a:ea typeface="+mn-ea"/>
            <a:cs typeface="+mn-cs"/>
          </a:endParaRPr>
        </a:p>
      </dgm:t>
    </dgm:pt>
    <dgm:pt modelId="{C5923F63-E352-45A8-869C-90874DC00AC4}" type="sibTrans" cxnId="{B00A1B3A-C974-467A-BF9D-6501E3EE7007}">
      <dgm:prSet/>
      <dgm:spPr/>
      <dgm:t>
        <a:bodyPr/>
        <a:lstStyle/>
        <a:p>
          <a:endParaRPr lang="en-US"/>
        </a:p>
      </dgm:t>
    </dgm:pt>
    <dgm:pt modelId="{040B2A74-795D-4EF7-AD8F-ABB469F5063F}" type="parTrans" cxnId="{B00A1B3A-C974-467A-BF9D-6501E3EE7007}">
      <dgm:prSet/>
      <dgm:spPr/>
      <dgm:t>
        <a:bodyPr/>
        <a:lstStyle/>
        <a:p>
          <a:endParaRPr lang="en-US"/>
        </a:p>
      </dgm:t>
    </dgm:pt>
    <dgm:pt modelId="{B1542EC6-619B-4911-B8FB-B4224E37DF1F}">
      <dgm:prSet phldrT="[Texto]" custT="1"/>
      <dgm:spPr/>
      <dgm:t>
        <a:bodyPr/>
        <a:lstStyle/>
        <a:p>
          <a:pPr marL="228600" lvl="1" indent="-228600" algn="just" defTabSz="1111250">
            <a:lnSpc>
              <a:spcPct val="90000"/>
            </a:lnSpc>
            <a:spcBef>
              <a:spcPct val="0"/>
            </a:spcBef>
            <a:spcAft>
              <a:spcPct val="15000"/>
            </a:spcAft>
          </a:pPr>
          <a:r>
            <a:rPr lang="es-ES" sz="2000" b="0" i="0" u="none" strike="noStrike" kern="1200" baseline="0" dirty="0">
              <a:latin typeface="Palatino-Roman"/>
            </a:rPr>
            <a:t>La caja de </a:t>
          </a:r>
          <a:r>
            <a:rPr lang="es-ES" sz="2000" b="0" i="0" u="none" strike="noStrike" kern="1200" baseline="0" dirty="0" err="1">
              <a:latin typeface="Palatino-Roman"/>
            </a:rPr>
            <a:t>Edgeworth</a:t>
          </a:r>
          <a:r>
            <a:rPr lang="es-ES" sz="2000" b="0" i="0" u="none" strike="noStrike" kern="1200" baseline="0" dirty="0">
              <a:latin typeface="Palatino-Roman"/>
            </a:rPr>
            <a:t> muestra las posibilidades que tienen ambos consumidores de aumentar su</a:t>
          </a:r>
          <a:r>
            <a:rPr lang="es-ES" sz="2000" b="0" i="0" u="none" strike="noStrike" kern="1200" dirty="0">
              <a:latin typeface="Palatino-Roman"/>
            </a:rPr>
            <a:t> </a:t>
          </a:r>
          <a:r>
            <a:rPr lang="es-ES" sz="2000" b="0" i="0" u="none" strike="noStrike" kern="1200" baseline="0" dirty="0">
              <a:latin typeface="Palatino-Roman"/>
            </a:rPr>
            <a:t>satisfacción intercambiando bienes. Si </a:t>
          </a:r>
          <a:r>
            <a:rPr lang="es-ES" sz="2000" b="0" i="1" u="none" strike="noStrike" kern="1200" baseline="0" dirty="0">
              <a:latin typeface="Palatino-Italic"/>
            </a:rPr>
            <a:t>A </a:t>
          </a:r>
          <a:r>
            <a:rPr lang="es-ES" sz="2000" b="0" i="0" u="none" strike="noStrike" kern="1200" baseline="0" dirty="0">
              <a:latin typeface="Palatino-Roman"/>
            </a:rPr>
            <a:t>indica la asignación inicial de recursos, el área sombreada describe todos los intercambios mutuamente beneficiosos.</a:t>
          </a:r>
          <a:endParaRPr lang="en-US" sz="2000" kern="1200" dirty="0">
            <a:solidFill>
              <a:prstClr val="black">
                <a:hueOff val="0"/>
                <a:satOff val="0"/>
                <a:lumOff val="0"/>
                <a:alphaOff val="0"/>
              </a:prstClr>
            </a:solidFill>
            <a:latin typeface="Calibri" panose="020F0502020204030204"/>
            <a:ea typeface="+mn-ea"/>
            <a:cs typeface="+mn-cs"/>
          </a:endParaRPr>
        </a:p>
      </dgm:t>
    </dgm:pt>
    <dgm:pt modelId="{6017B74D-16C5-43FC-85AC-D3ACA758BF8D}" type="parTrans" cxnId="{8D7BC609-0E42-47DD-9C81-9D826699595D}">
      <dgm:prSet/>
      <dgm:spPr/>
      <dgm:t>
        <a:bodyPr/>
        <a:lstStyle/>
        <a:p>
          <a:endParaRPr lang="en-US"/>
        </a:p>
      </dgm:t>
    </dgm:pt>
    <dgm:pt modelId="{772F5C8D-8818-46BA-A890-C66019966A1F}" type="sibTrans" cxnId="{8D7BC609-0E42-47DD-9C81-9D826699595D}">
      <dgm:prSet/>
      <dgm:spPr/>
      <dgm:t>
        <a:bodyPr/>
        <a:lstStyle/>
        <a:p>
          <a:endParaRPr lang="en-US"/>
        </a:p>
      </dgm:t>
    </dgm:pt>
    <dgm:pt modelId="{72F0CD37-DF11-4A3A-ABE6-07E98D532532}" type="pres">
      <dgm:prSet presAssocID="{31D95D89-BE82-47AE-9309-BD09B8B6BBA4}" presName="diagram" presStyleCnt="0">
        <dgm:presLayoutVars>
          <dgm:dir/>
          <dgm:animLvl val="lvl"/>
          <dgm:resizeHandles val="exact"/>
        </dgm:presLayoutVars>
      </dgm:prSet>
      <dgm:spPr/>
    </dgm:pt>
    <dgm:pt modelId="{46100FD9-0255-44AF-9AB3-8290AA310C87}" type="pres">
      <dgm:prSet presAssocID="{A71D97E1-5FB2-4C27-B971-9F3CDA961463}" presName="compNode" presStyleCnt="0"/>
      <dgm:spPr/>
    </dgm:pt>
    <dgm:pt modelId="{84F16D3D-0251-4450-944A-9DDABB173CD5}" type="pres">
      <dgm:prSet presAssocID="{A71D97E1-5FB2-4C27-B971-9F3CDA961463}" presName="childRect" presStyleLbl="bgAcc1" presStyleIdx="0" presStyleCnt="1" custLinFactNeighborX="315" custLinFactNeighborY="-2613">
        <dgm:presLayoutVars>
          <dgm:bulletEnabled val="1"/>
        </dgm:presLayoutVars>
      </dgm:prSet>
      <dgm:spPr/>
    </dgm:pt>
    <dgm:pt modelId="{9240B19F-2842-4E25-B471-7A5A7057F7A7}" type="pres">
      <dgm:prSet presAssocID="{A71D97E1-5FB2-4C27-B971-9F3CDA961463}" presName="parentText" presStyleLbl="node1" presStyleIdx="0" presStyleCnt="0">
        <dgm:presLayoutVars>
          <dgm:chMax val="0"/>
          <dgm:bulletEnabled val="1"/>
        </dgm:presLayoutVars>
      </dgm:prSet>
      <dgm:spPr/>
    </dgm:pt>
    <dgm:pt modelId="{81D7DE8F-3A20-4261-A55A-E21BF87F8D8E}" type="pres">
      <dgm:prSet presAssocID="{A71D97E1-5FB2-4C27-B971-9F3CDA961463}" presName="parentRect" presStyleLbl="alignNode1" presStyleIdx="0" presStyleCnt="1"/>
      <dgm:spPr/>
    </dgm:pt>
    <dgm:pt modelId="{062A897A-8517-4B0E-84A3-460FF26B8E1C}" type="pres">
      <dgm:prSet presAssocID="{A71D97E1-5FB2-4C27-B971-9F3CDA961463}" presName="adorn" presStyleLbl="fgAccFollowNode1" presStyleIdx="0" presStyleCnt="1"/>
      <dgm:spPr>
        <a:blipFill>
          <a:blip xmlns:r="http://schemas.openxmlformats.org/officeDocument/2006/relationships" r:embed="rId1"/>
          <a:srcRect/>
          <a:stretch>
            <a:fillRect/>
          </a:stretch>
        </a:blipFill>
      </dgm:spPr>
    </dgm:pt>
  </dgm:ptLst>
  <dgm:cxnLst>
    <dgm:cxn modelId="{8D7BC609-0E42-47DD-9C81-9D826699595D}" srcId="{A71D97E1-5FB2-4C27-B971-9F3CDA961463}" destId="{B1542EC6-619B-4911-B8FB-B4224E37DF1F}" srcOrd="1" destOrd="0" parTransId="{6017B74D-16C5-43FC-85AC-D3ACA758BF8D}" sibTransId="{772F5C8D-8818-46BA-A890-C66019966A1F}"/>
    <dgm:cxn modelId="{B00A1B3A-C974-467A-BF9D-6501E3EE7007}" srcId="{A71D97E1-5FB2-4C27-B971-9F3CDA961463}" destId="{29E22489-2C21-4749-9865-A053F8B0D94A}" srcOrd="0" destOrd="0" parTransId="{040B2A74-795D-4EF7-AD8F-ABB469F5063F}" sibTransId="{C5923F63-E352-45A8-869C-90874DC00AC4}"/>
    <dgm:cxn modelId="{BE4A4070-445A-45D3-B5B6-366EBB54755A}" type="presOf" srcId="{B1542EC6-619B-4911-B8FB-B4224E37DF1F}" destId="{84F16D3D-0251-4450-944A-9DDABB173CD5}" srcOrd="0" destOrd="1" presId="urn:microsoft.com/office/officeart/2005/8/layout/bList2"/>
    <dgm:cxn modelId="{60FA2576-9FAC-4724-B90A-68CE35CA5DD3}" type="presOf" srcId="{A71D97E1-5FB2-4C27-B971-9F3CDA961463}" destId="{81D7DE8F-3A20-4261-A55A-E21BF87F8D8E}" srcOrd="1" destOrd="0" presId="urn:microsoft.com/office/officeart/2005/8/layout/bList2"/>
    <dgm:cxn modelId="{9D38907F-8AB4-46B5-9921-0ACC9DA97AE1}" type="presOf" srcId="{29E22489-2C21-4749-9865-A053F8B0D94A}" destId="{84F16D3D-0251-4450-944A-9DDABB173CD5}" srcOrd="0" destOrd="0" presId="urn:microsoft.com/office/officeart/2005/8/layout/bList2"/>
    <dgm:cxn modelId="{0413A28B-0EC0-476D-8F7D-D9C2CB83B581}" type="presOf" srcId="{31D95D89-BE82-47AE-9309-BD09B8B6BBA4}" destId="{72F0CD37-DF11-4A3A-ABE6-07E98D532532}" srcOrd="0" destOrd="0" presId="urn:microsoft.com/office/officeart/2005/8/layout/bList2"/>
    <dgm:cxn modelId="{B5C1FD8C-CFCC-4EA4-B4EF-F1B919576FDE}" srcId="{31D95D89-BE82-47AE-9309-BD09B8B6BBA4}" destId="{A71D97E1-5FB2-4C27-B971-9F3CDA961463}" srcOrd="0" destOrd="0" parTransId="{E9DDD696-ACBB-4CF3-81C6-9C4774E66D3B}" sibTransId="{C52DA690-3957-4478-A1CA-75C393176DE8}"/>
    <dgm:cxn modelId="{AA25D9E1-B830-4E79-A72C-D78A2E8AFBC2}" type="presOf" srcId="{A71D97E1-5FB2-4C27-B971-9F3CDA961463}" destId="{9240B19F-2842-4E25-B471-7A5A7057F7A7}" srcOrd="0" destOrd="0" presId="urn:microsoft.com/office/officeart/2005/8/layout/bList2"/>
    <dgm:cxn modelId="{E47D4F70-1AC8-4242-8EFD-27F0144E56FA}" type="presParOf" srcId="{72F0CD37-DF11-4A3A-ABE6-07E98D532532}" destId="{46100FD9-0255-44AF-9AB3-8290AA310C87}" srcOrd="0" destOrd="0" presId="urn:microsoft.com/office/officeart/2005/8/layout/bList2"/>
    <dgm:cxn modelId="{FFC772D2-DB40-4726-8651-6EC4020A1004}" type="presParOf" srcId="{46100FD9-0255-44AF-9AB3-8290AA310C87}" destId="{84F16D3D-0251-4450-944A-9DDABB173CD5}" srcOrd="0" destOrd="0" presId="urn:microsoft.com/office/officeart/2005/8/layout/bList2"/>
    <dgm:cxn modelId="{DCB2FF71-B017-4E35-B42B-44419173BE39}" type="presParOf" srcId="{46100FD9-0255-44AF-9AB3-8290AA310C87}" destId="{9240B19F-2842-4E25-B471-7A5A7057F7A7}" srcOrd="1" destOrd="0" presId="urn:microsoft.com/office/officeart/2005/8/layout/bList2"/>
    <dgm:cxn modelId="{62D8FB1A-0D21-476B-A77C-30285B90B8BB}" type="presParOf" srcId="{46100FD9-0255-44AF-9AB3-8290AA310C87}" destId="{81D7DE8F-3A20-4261-A55A-E21BF87F8D8E}" srcOrd="2" destOrd="0" presId="urn:microsoft.com/office/officeart/2005/8/layout/bList2"/>
    <dgm:cxn modelId="{31C4B50A-5115-4391-ACF2-B1A093384DC2}" type="presParOf" srcId="{46100FD9-0255-44AF-9AB3-8290AA310C87}" destId="{062A897A-8517-4B0E-84A3-460FF26B8E1C}"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1D95D89-BE82-47AE-9309-BD09B8B6BBA4}" type="doc">
      <dgm:prSet loTypeId="urn:microsoft.com/office/officeart/2005/8/layout/bList2" loCatId="picture" qsTypeId="urn:microsoft.com/office/officeart/2005/8/quickstyle/simple2" qsCatId="simple" csTypeId="urn:microsoft.com/office/officeart/2005/8/colors/accent1_2" csCatId="accent1" phldr="1"/>
      <dgm:spPr/>
      <dgm:t>
        <a:bodyPr/>
        <a:lstStyle/>
        <a:p>
          <a:endParaRPr lang="en-US"/>
        </a:p>
      </dgm:t>
    </dgm:pt>
    <dgm:pt modelId="{A71D97E1-5FB2-4C27-B971-9F3CDA961463}">
      <dgm:prSet phldrT="[Texto]" custT="1"/>
      <dgm:spPr>
        <a:solidFill>
          <a:srgbClr val="7030A0"/>
        </a:solidFill>
      </dgm:spPr>
      <dgm:t>
        <a:bodyPr/>
        <a:lstStyle/>
        <a:p>
          <a:r>
            <a:rPr lang="es-PE" sz="3200" dirty="0">
              <a:solidFill>
                <a:schemeClr val="bg1"/>
              </a:solidFill>
            </a:rPr>
            <a:t>CURVA DE CONTRATO </a:t>
          </a:r>
          <a:endParaRPr lang="en-US" sz="3200" dirty="0">
            <a:solidFill>
              <a:schemeClr val="bg1"/>
            </a:solidFill>
          </a:endParaRPr>
        </a:p>
      </dgm:t>
    </dgm:pt>
    <dgm:pt modelId="{C52DA690-3957-4478-A1CA-75C393176DE8}" type="sibTrans" cxnId="{B5C1FD8C-CFCC-4EA4-B4EF-F1B919576FDE}">
      <dgm:prSet/>
      <dgm:spPr/>
      <dgm:t>
        <a:bodyPr/>
        <a:lstStyle/>
        <a:p>
          <a:endParaRPr lang="en-US"/>
        </a:p>
      </dgm:t>
    </dgm:pt>
    <dgm:pt modelId="{E9DDD696-ACBB-4CF3-81C6-9C4774E66D3B}" type="parTrans" cxnId="{B5C1FD8C-CFCC-4EA4-B4EF-F1B919576FDE}">
      <dgm:prSet/>
      <dgm:spPr/>
      <dgm:t>
        <a:bodyPr/>
        <a:lstStyle/>
        <a:p>
          <a:endParaRPr lang="en-US"/>
        </a:p>
      </dgm:t>
    </dgm:pt>
    <dgm:pt modelId="{29E22489-2C21-4749-9865-A053F8B0D94A}">
      <dgm:prSet phldrT="[Texto]" custT="1"/>
      <dgm:spPr/>
      <dgm:t>
        <a:bodyPr/>
        <a:lstStyle/>
        <a:p>
          <a:pPr marL="228600" lvl="1" indent="-228600" algn="just" defTabSz="1111250">
            <a:lnSpc>
              <a:spcPct val="90000"/>
            </a:lnSpc>
            <a:spcBef>
              <a:spcPct val="0"/>
            </a:spcBef>
            <a:spcAft>
              <a:spcPct val="15000"/>
            </a:spcAft>
            <a:buChar char="•"/>
            <a:tabLst>
              <a:tab pos="442913" algn="l"/>
            </a:tabLst>
          </a:pPr>
          <a:r>
            <a:rPr lang="es-ES" sz="2000" b="0" i="0" u="none" strike="noStrike" kern="1200" baseline="0" dirty="0">
              <a:latin typeface="Palatino-Roman"/>
            </a:rPr>
            <a:t>La caja de </a:t>
          </a:r>
          <a:r>
            <a:rPr lang="es-ES" sz="2000" b="0" i="0" u="none" strike="noStrike" kern="1200" baseline="0" dirty="0" err="1">
              <a:latin typeface="Palatino-Roman"/>
            </a:rPr>
            <a:t>Edgeworth</a:t>
          </a:r>
          <a:r>
            <a:rPr lang="es-ES" sz="2000" b="0" i="0" u="none" strike="noStrike" kern="1200" baseline="0" dirty="0">
              <a:latin typeface="Palatino-Roman"/>
            </a:rPr>
            <a:t> muestra las posibilidades que tienen ambos consumidores de aumentar su</a:t>
          </a:r>
          <a:r>
            <a:rPr lang="es-ES" sz="2000" b="0" i="0" u="none" strike="noStrike" kern="1200" dirty="0">
              <a:latin typeface="Palatino-Roman"/>
            </a:rPr>
            <a:t> </a:t>
          </a:r>
          <a:r>
            <a:rPr lang="es-ES" sz="2000" b="0" i="0" u="none" strike="noStrike" kern="1200" baseline="0" dirty="0">
              <a:latin typeface="Palatino-Roman"/>
            </a:rPr>
            <a:t>satisfacción intercambiando bienes. Si </a:t>
          </a:r>
          <a:r>
            <a:rPr lang="es-ES" sz="2000" b="0" i="1" u="none" strike="noStrike" kern="1200" baseline="0" dirty="0">
              <a:latin typeface="Palatino-Italic"/>
            </a:rPr>
            <a:t>A </a:t>
          </a:r>
          <a:r>
            <a:rPr lang="es-ES" sz="2000" b="0" i="0" u="none" strike="noStrike" kern="1200" baseline="0" dirty="0">
              <a:latin typeface="Palatino-Roman"/>
            </a:rPr>
            <a:t>indica la asignación inicial de recursos, el área sombreada describe todos los intercambios mutuamente beneficiosos.</a:t>
          </a:r>
          <a:endParaRPr lang="en-US" sz="2000" kern="1200" dirty="0">
            <a:solidFill>
              <a:prstClr val="black">
                <a:hueOff val="0"/>
                <a:satOff val="0"/>
                <a:lumOff val="0"/>
                <a:alphaOff val="0"/>
              </a:prstClr>
            </a:solidFill>
            <a:latin typeface="Calibri" panose="020F0502020204030204"/>
            <a:ea typeface="+mn-ea"/>
            <a:cs typeface="+mn-cs"/>
          </a:endParaRPr>
        </a:p>
      </dgm:t>
    </dgm:pt>
    <dgm:pt modelId="{C5923F63-E352-45A8-869C-90874DC00AC4}" type="sibTrans" cxnId="{B00A1B3A-C974-467A-BF9D-6501E3EE7007}">
      <dgm:prSet/>
      <dgm:spPr/>
      <dgm:t>
        <a:bodyPr/>
        <a:lstStyle/>
        <a:p>
          <a:endParaRPr lang="en-US"/>
        </a:p>
      </dgm:t>
    </dgm:pt>
    <dgm:pt modelId="{040B2A74-795D-4EF7-AD8F-ABB469F5063F}" type="parTrans" cxnId="{B00A1B3A-C974-467A-BF9D-6501E3EE7007}">
      <dgm:prSet/>
      <dgm:spPr/>
      <dgm:t>
        <a:bodyPr/>
        <a:lstStyle/>
        <a:p>
          <a:endParaRPr lang="en-US"/>
        </a:p>
      </dgm:t>
    </dgm:pt>
    <dgm:pt modelId="{916070E2-54D9-4ECB-B0E2-8EFADD8A76E4}">
      <dgm:prSet custT="1"/>
      <dgm:spPr/>
      <dgm:t>
        <a:bodyPr/>
        <a:lstStyle/>
        <a:p>
          <a:r>
            <a:rPr lang="es-ES" sz="2000" dirty="0">
              <a:latin typeface="Palatino-Roman"/>
            </a:rPr>
            <a:t>La frontera de posibilidades de utilidad muestra los niveles de satisfacción que consigue cada una de las dos personas cuando han realizado intercambios hasta llegar a un resultado eficiente situado en la curva de contrato.</a:t>
          </a:r>
          <a:endParaRPr lang="en-US" sz="2000" dirty="0"/>
        </a:p>
      </dgm:t>
    </dgm:pt>
    <dgm:pt modelId="{2CB9F077-FC4D-48F4-A3AB-32A54CB7EF3E}" type="parTrans" cxnId="{99BC881A-31C6-4AD9-B0F8-1854F0E01DE2}">
      <dgm:prSet/>
      <dgm:spPr/>
      <dgm:t>
        <a:bodyPr/>
        <a:lstStyle/>
        <a:p>
          <a:endParaRPr lang="en-US"/>
        </a:p>
      </dgm:t>
    </dgm:pt>
    <dgm:pt modelId="{725E3DA9-72B2-436F-9DDE-09CA0B3CB609}" type="sibTrans" cxnId="{99BC881A-31C6-4AD9-B0F8-1854F0E01DE2}">
      <dgm:prSet/>
      <dgm:spPr/>
      <dgm:t>
        <a:bodyPr/>
        <a:lstStyle/>
        <a:p>
          <a:endParaRPr lang="en-US"/>
        </a:p>
      </dgm:t>
    </dgm:pt>
    <dgm:pt modelId="{C7BF37BB-7617-4138-ACB7-460A24500D7F}">
      <dgm:prSet phldrT="[Texto]" custT="1"/>
      <dgm:spPr>
        <a:solidFill>
          <a:srgbClr val="7030A0"/>
        </a:solidFill>
        <a:ln w="12700" cap="flat" cmpd="sng" algn="ctr">
          <a:solidFill>
            <a:srgbClr val="5B9BD5">
              <a:hueOff val="0"/>
              <a:satOff val="0"/>
              <a:lumOff val="0"/>
              <a:alphaOff val="0"/>
            </a:srgbClr>
          </a:solidFill>
          <a:prstDash val="solid"/>
          <a:miter lim="800000"/>
        </a:ln>
        <a:effectLst/>
      </dgm:spPr>
      <dgm:t>
        <a:bodyPr spcFirstLastPara="0" vert="horz" wrap="square" lIns="140970" tIns="0" rIns="46990" bIns="0" numCol="1" spcCol="1270" anchor="ctr" anchorCtr="0"/>
        <a:lstStyle/>
        <a:p>
          <a:pPr marL="0" lvl="0" indent="0" algn="l" defTabSz="1644650">
            <a:lnSpc>
              <a:spcPct val="90000"/>
            </a:lnSpc>
            <a:spcBef>
              <a:spcPct val="0"/>
            </a:spcBef>
            <a:spcAft>
              <a:spcPct val="35000"/>
            </a:spcAft>
            <a:buNone/>
            <a:tabLst>
              <a:tab pos="442913" algn="l"/>
            </a:tabLst>
          </a:pPr>
          <a:r>
            <a:rPr lang="es-PE" sz="2400" kern="1200" dirty="0">
              <a:solidFill>
                <a:prstClr val="white"/>
              </a:solidFill>
              <a:latin typeface="Calibri" panose="020F0502020204030204"/>
              <a:ea typeface="+mn-ea"/>
              <a:cs typeface="+mn-cs"/>
            </a:rPr>
            <a:t>FRONTERA DE POSIBILIDADES DE UTILIDAD</a:t>
          </a:r>
          <a:endParaRPr lang="en-US" sz="2400" kern="1200" dirty="0">
            <a:solidFill>
              <a:prstClr val="white"/>
            </a:solidFill>
            <a:latin typeface="Calibri" panose="020F0502020204030204"/>
            <a:ea typeface="+mn-ea"/>
            <a:cs typeface="+mn-cs"/>
          </a:endParaRPr>
        </a:p>
      </dgm:t>
    </dgm:pt>
    <dgm:pt modelId="{77100E29-957B-4675-983B-92BB8310C9B3}" type="sibTrans" cxnId="{9DB86DCA-D798-4C76-BFD6-09391AC676BA}">
      <dgm:prSet/>
      <dgm:spPr/>
      <dgm:t>
        <a:bodyPr/>
        <a:lstStyle/>
        <a:p>
          <a:endParaRPr lang="en-US"/>
        </a:p>
      </dgm:t>
    </dgm:pt>
    <dgm:pt modelId="{AC010278-42E3-424C-82AF-BF47EEE769A4}" type="parTrans" cxnId="{9DB86DCA-D798-4C76-BFD6-09391AC676BA}">
      <dgm:prSet/>
      <dgm:spPr/>
      <dgm:t>
        <a:bodyPr/>
        <a:lstStyle/>
        <a:p>
          <a:endParaRPr lang="en-US"/>
        </a:p>
      </dgm:t>
    </dgm:pt>
    <dgm:pt modelId="{72F0CD37-DF11-4A3A-ABE6-07E98D532532}" type="pres">
      <dgm:prSet presAssocID="{31D95D89-BE82-47AE-9309-BD09B8B6BBA4}" presName="diagram" presStyleCnt="0">
        <dgm:presLayoutVars>
          <dgm:dir/>
          <dgm:animLvl val="lvl"/>
          <dgm:resizeHandles val="exact"/>
        </dgm:presLayoutVars>
      </dgm:prSet>
      <dgm:spPr/>
    </dgm:pt>
    <dgm:pt modelId="{46100FD9-0255-44AF-9AB3-8290AA310C87}" type="pres">
      <dgm:prSet presAssocID="{A71D97E1-5FB2-4C27-B971-9F3CDA961463}" presName="compNode" presStyleCnt="0"/>
      <dgm:spPr/>
    </dgm:pt>
    <dgm:pt modelId="{84F16D3D-0251-4450-944A-9DDABB173CD5}" type="pres">
      <dgm:prSet presAssocID="{A71D97E1-5FB2-4C27-B971-9F3CDA961463}" presName="childRect" presStyleLbl="bgAcc1" presStyleIdx="0" presStyleCnt="2" custScaleY="177182" custLinFactNeighborX="-191" custLinFactNeighborY="-9624">
        <dgm:presLayoutVars>
          <dgm:bulletEnabled val="1"/>
        </dgm:presLayoutVars>
      </dgm:prSet>
      <dgm:spPr/>
    </dgm:pt>
    <dgm:pt modelId="{9240B19F-2842-4E25-B471-7A5A7057F7A7}" type="pres">
      <dgm:prSet presAssocID="{A71D97E1-5FB2-4C27-B971-9F3CDA961463}" presName="parentText" presStyleLbl="node1" presStyleIdx="0" presStyleCnt="0">
        <dgm:presLayoutVars>
          <dgm:chMax val="0"/>
          <dgm:bulletEnabled val="1"/>
        </dgm:presLayoutVars>
      </dgm:prSet>
      <dgm:spPr/>
    </dgm:pt>
    <dgm:pt modelId="{81D7DE8F-3A20-4261-A55A-E21BF87F8D8E}" type="pres">
      <dgm:prSet presAssocID="{A71D97E1-5FB2-4C27-B971-9F3CDA961463}" presName="parentRect" presStyleLbl="alignNode1" presStyleIdx="0" presStyleCnt="2" custScaleY="127790" custLinFactNeighborY="56930"/>
      <dgm:spPr/>
    </dgm:pt>
    <dgm:pt modelId="{062A897A-8517-4B0E-84A3-460FF26B8E1C}" type="pres">
      <dgm:prSet presAssocID="{A71D97E1-5FB2-4C27-B971-9F3CDA961463}" presName="adorn" presStyleLbl="fgAccFollowNode1" presStyleIdx="0" presStyleCnt="2" custLinFactNeighborX="-12431" custLinFactNeighborY="29728"/>
      <dgm:spPr>
        <a:blipFill rotWithShape="1">
          <a:blip xmlns:r="http://schemas.openxmlformats.org/officeDocument/2006/relationships" r:embed="rId1"/>
          <a:srcRect/>
          <a:stretch>
            <a:fillRect/>
          </a:stretch>
        </a:blipFill>
      </dgm:spPr>
    </dgm:pt>
    <dgm:pt modelId="{4C97EE97-C9D9-4D59-89C4-35480263B2F1}" type="pres">
      <dgm:prSet presAssocID="{C52DA690-3957-4478-A1CA-75C393176DE8}" presName="sibTrans" presStyleLbl="sibTrans2D1" presStyleIdx="0" presStyleCnt="0"/>
      <dgm:spPr/>
    </dgm:pt>
    <dgm:pt modelId="{1184BBCA-EB76-4084-A119-658D9D171A79}" type="pres">
      <dgm:prSet presAssocID="{C7BF37BB-7617-4138-ACB7-460A24500D7F}" presName="compNode" presStyleCnt="0"/>
      <dgm:spPr/>
    </dgm:pt>
    <dgm:pt modelId="{3F9E1847-889F-4A0B-A306-C056ABC5CBF9}" type="pres">
      <dgm:prSet presAssocID="{C7BF37BB-7617-4138-ACB7-460A24500D7F}" presName="childRect" presStyleLbl="bgAcc1" presStyleIdx="1" presStyleCnt="2" custScaleX="111827" custScaleY="120041" custLinFactNeighborX="-14782" custLinFactNeighborY="-24434">
        <dgm:presLayoutVars>
          <dgm:bulletEnabled val="1"/>
        </dgm:presLayoutVars>
      </dgm:prSet>
      <dgm:spPr/>
    </dgm:pt>
    <dgm:pt modelId="{761838AB-1A1F-45EF-885F-A6AD55A5B7ED}" type="pres">
      <dgm:prSet presAssocID="{C7BF37BB-7617-4138-ACB7-460A24500D7F}" presName="parentText" presStyleLbl="node1" presStyleIdx="0" presStyleCnt="0">
        <dgm:presLayoutVars>
          <dgm:chMax val="0"/>
          <dgm:bulletEnabled val="1"/>
        </dgm:presLayoutVars>
      </dgm:prSet>
      <dgm:spPr/>
    </dgm:pt>
    <dgm:pt modelId="{BED63E93-8AA7-4F28-9495-16BC083E4023}" type="pres">
      <dgm:prSet presAssocID="{C7BF37BB-7617-4138-ACB7-460A24500D7F}" presName="parentRect" presStyleLbl="alignNode1" presStyleIdx="1" presStyleCnt="2" custScaleX="111827" custScaleY="119258" custLinFactNeighborX="-14782" custLinFactNeighborY="-18660"/>
      <dgm:spPr>
        <a:xfrm>
          <a:off x="5365121" y="3662119"/>
          <a:ext cx="4536452" cy="1456137"/>
        </a:xfrm>
        <a:prstGeom prst="rect">
          <a:avLst/>
        </a:prstGeom>
      </dgm:spPr>
    </dgm:pt>
    <dgm:pt modelId="{4A15E4A7-B2FB-46D2-94B3-4272A6F664DD}" type="pres">
      <dgm:prSet presAssocID="{C7BF37BB-7617-4138-ACB7-460A24500D7F}" presName="adorn" presStyleLbl="fgAccFollowNode1" presStyleIdx="1" presStyleCnt="2" custLinFactNeighborX="-3729" custLinFactNeighborY="-1243"/>
      <dgm:spPr/>
    </dgm:pt>
  </dgm:ptLst>
  <dgm:cxnLst>
    <dgm:cxn modelId="{E272F319-92F5-4106-B32E-44C839C666A1}" type="presOf" srcId="{C52DA690-3957-4478-A1CA-75C393176DE8}" destId="{4C97EE97-C9D9-4D59-89C4-35480263B2F1}" srcOrd="0" destOrd="0" presId="urn:microsoft.com/office/officeart/2005/8/layout/bList2"/>
    <dgm:cxn modelId="{99BC881A-31C6-4AD9-B0F8-1854F0E01DE2}" srcId="{C7BF37BB-7617-4138-ACB7-460A24500D7F}" destId="{916070E2-54D9-4ECB-B0E2-8EFADD8A76E4}" srcOrd="0" destOrd="0" parTransId="{2CB9F077-FC4D-48F4-A3AB-32A54CB7EF3E}" sibTransId="{725E3DA9-72B2-436F-9DDE-09CA0B3CB609}"/>
    <dgm:cxn modelId="{E164E521-D5C6-4800-8F3B-50EE2F676429}" type="presOf" srcId="{916070E2-54D9-4ECB-B0E2-8EFADD8A76E4}" destId="{3F9E1847-889F-4A0B-A306-C056ABC5CBF9}" srcOrd="0" destOrd="0" presId="urn:microsoft.com/office/officeart/2005/8/layout/bList2"/>
    <dgm:cxn modelId="{B00A1B3A-C974-467A-BF9D-6501E3EE7007}" srcId="{A71D97E1-5FB2-4C27-B971-9F3CDA961463}" destId="{29E22489-2C21-4749-9865-A053F8B0D94A}" srcOrd="0" destOrd="0" parTransId="{040B2A74-795D-4EF7-AD8F-ABB469F5063F}" sibTransId="{C5923F63-E352-45A8-869C-90874DC00AC4}"/>
    <dgm:cxn modelId="{60FA2576-9FAC-4724-B90A-68CE35CA5DD3}" type="presOf" srcId="{A71D97E1-5FB2-4C27-B971-9F3CDA961463}" destId="{81D7DE8F-3A20-4261-A55A-E21BF87F8D8E}" srcOrd="1" destOrd="0" presId="urn:microsoft.com/office/officeart/2005/8/layout/bList2"/>
    <dgm:cxn modelId="{9D38907F-8AB4-46B5-9921-0ACC9DA97AE1}" type="presOf" srcId="{29E22489-2C21-4749-9865-A053F8B0D94A}" destId="{84F16D3D-0251-4450-944A-9DDABB173CD5}" srcOrd="0" destOrd="0" presId="urn:microsoft.com/office/officeart/2005/8/layout/bList2"/>
    <dgm:cxn modelId="{0413A28B-0EC0-476D-8F7D-D9C2CB83B581}" type="presOf" srcId="{31D95D89-BE82-47AE-9309-BD09B8B6BBA4}" destId="{72F0CD37-DF11-4A3A-ABE6-07E98D532532}" srcOrd="0" destOrd="0" presId="urn:microsoft.com/office/officeart/2005/8/layout/bList2"/>
    <dgm:cxn modelId="{B5C1FD8C-CFCC-4EA4-B4EF-F1B919576FDE}" srcId="{31D95D89-BE82-47AE-9309-BD09B8B6BBA4}" destId="{A71D97E1-5FB2-4C27-B971-9F3CDA961463}" srcOrd="0" destOrd="0" parTransId="{E9DDD696-ACBB-4CF3-81C6-9C4774E66D3B}" sibTransId="{C52DA690-3957-4478-A1CA-75C393176DE8}"/>
    <dgm:cxn modelId="{9DB86DCA-D798-4C76-BFD6-09391AC676BA}" srcId="{31D95D89-BE82-47AE-9309-BD09B8B6BBA4}" destId="{C7BF37BB-7617-4138-ACB7-460A24500D7F}" srcOrd="1" destOrd="0" parTransId="{AC010278-42E3-424C-82AF-BF47EEE769A4}" sibTransId="{77100E29-957B-4675-983B-92BB8310C9B3}"/>
    <dgm:cxn modelId="{453957CB-7C60-4B46-9ABD-D6DB4A54E44F}" type="presOf" srcId="{C7BF37BB-7617-4138-ACB7-460A24500D7F}" destId="{761838AB-1A1F-45EF-885F-A6AD55A5B7ED}" srcOrd="0" destOrd="0" presId="urn:microsoft.com/office/officeart/2005/8/layout/bList2"/>
    <dgm:cxn modelId="{F4CA56CE-4189-431D-B177-C2E5C6E294E4}" type="presOf" srcId="{C7BF37BB-7617-4138-ACB7-460A24500D7F}" destId="{BED63E93-8AA7-4F28-9495-16BC083E4023}" srcOrd="1" destOrd="0" presId="urn:microsoft.com/office/officeart/2005/8/layout/bList2"/>
    <dgm:cxn modelId="{AA25D9E1-B830-4E79-A72C-D78A2E8AFBC2}" type="presOf" srcId="{A71D97E1-5FB2-4C27-B971-9F3CDA961463}" destId="{9240B19F-2842-4E25-B471-7A5A7057F7A7}" srcOrd="0" destOrd="0" presId="urn:microsoft.com/office/officeart/2005/8/layout/bList2"/>
    <dgm:cxn modelId="{E47D4F70-1AC8-4242-8EFD-27F0144E56FA}" type="presParOf" srcId="{72F0CD37-DF11-4A3A-ABE6-07E98D532532}" destId="{46100FD9-0255-44AF-9AB3-8290AA310C87}" srcOrd="0" destOrd="0" presId="urn:microsoft.com/office/officeart/2005/8/layout/bList2"/>
    <dgm:cxn modelId="{FFC772D2-DB40-4726-8651-6EC4020A1004}" type="presParOf" srcId="{46100FD9-0255-44AF-9AB3-8290AA310C87}" destId="{84F16D3D-0251-4450-944A-9DDABB173CD5}" srcOrd="0" destOrd="0" presId="urn:microsoft.com/office/officeart/2005/8/layout/bList2"/>
    <dgm:cxn modelId="{DCB2FF71-B017-4E35-B42B-44419173BE39}" type="presParOf" srcId="{46100FD9-0255-44AF-9AB3-8290AA310C87}" destId="{9240B19F-2842-4E25-B471-7A5A7057F7A7}" srcOrd="1" destOrd="0" presId="urn:microsoft.com/office/officeart/2005/8/layout/bList2"/>
    <dgm:cxn modelId="{62D8FB1A-0D21-476B-A77C-30285B90B8BB}" type="presParOf" srcId="{46100FD9-0255-44AF-9AB3-8290AA310C87}" destId="{81D7DE8F-3A20-4261-A55A-E21BF87F8D8E}" srcOrd="2" destOrd="0" presId="urn:microsoft.com/office/officeart/2005/8/layout/bList2"/>
    <dgm:cxn modelId="{31C4B50A-5115-4391-ACF2-B1A093384DC2}" type="presParOf" srcId="{46100FD9-0255-44AF-9AB3-8290AA310C87}" destId="{062A897A-8517-4B0E-84A3-460FF26B8E1C}" srcOrd="3" destOrd="0" presId="urn:microsoft.com/office/officeart/2005/8/layout/bList2"/>
    <dgm:cxn modelId="{71EEA0F3-273A-418F-8352-1FAC70EEDCE8}" type="presParOf" srcId="{72F0CD37-DF11-4A3A-ABE6-07E98D532532}" destId="{4C97EE97-C9D9-4D59-89C4-35480263B2F1}" srcOrd="1" destOrd="0" presId="urn:microsoft.com/office/officeart/2005/8/layout/bList2"/>
    <dgm:cxn modelId="{9D66B317-FAF9-4809-936A-15AD562A630D}" type="presParOf" srcId="{72F0CD37-DF11-4A3A-ABE6-07E98D532532}" destId="{1184BBCA-EB76-4084-A119-658D9D171A79}" srcOrd="2" destOrd="0" presId="urn:microsoft.com/office/officeart/2005/8/layout/bList2"/>
    <dgm:cxn modelId="{416E701A-79A0-4FE0-AF39-F9DC0AC91B8D}" type="presParOf" srcId="{1184BBCA-EB76-4084-A119-658D9D171A79}" destId="{3F9E1847-889F-4A0B-A306-C056ABC5CBF9}" srcOrd="0" destOrd="0" presId="urn:microsoft.com/office/officeart/2005/8/layout/bList2"/>
    <dgm:cxn modelId="{A69D442E-F4A8-4DDC-8BB4-4D32BBE00D72}" type="presParOf" srcId="{1184BBCA-EB76-4084-A119-658D9D171A79}" destId="{761838AB-1A1F-45EF-885F-A6AD55A5B7ED}" srcOrd="1" destOrd="0" presId="urn:microsoft.com/office/officeart/2005/8/layout/bList2"/>
    <dgm:cxn modelId="{8EAB7545-49C5-44CB-8E3C-CDC6EC1CFB8F}" type="presParOf" srcId="{1184BBCA-EB76-4084-A119-658D9D171A79}" destId="{BED63E93-8AA7-4F28-9495-16BC083E4023}" srcOrd="2" destOrd="0" presId="urn:microsoft.com/office/officeart/2005/8/layout/bList2"/>
    <dgm:cxn modelId="{DAD0FFD8-108E-47F8-B8D5-408B5C81BD95}" type="presParOf" srcId="{1184BBCA-EB76-4084-A119-658D9D171A79}" destId="{4A15E4A7-B2FB-46D2-94B3-4272A6F664DD}"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AA155BD-78FE-41C2-BC3C-B6A72ABB0BF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9FC7DEC-30E8-4E19-8A33-9C0529027031}">
      <dgm:prSet phldrT="[Text]"/>
      <dgm:spPr/>
      <dgm:t>
        <a:bodyPr/>
        <a:lstStyle/>
        <a:p>
          <a:r>
            <a:rPr lang="es-PE" b="1" dirty="0">
              <a:solidFill>
                <a:schemeClr val="tx1">
                  <a:lumMod val="95000"/>
                  <a:lumOff val="5000"/>
                </a:schemeClr>
              </a:solidFill>
            </a:rPr>
            <a:t>Diferencia entre los enfoques financieros de corto y largo plazo</a:t>
          </a:r>
          <a:endParaRPr lang="en-US" b="1" dirty="0">
            <a:solidFill>
              <a:schemeClr val="tx1">
                <a:lumMod val="95000"/>
                <a:lumOff val="5000"/>
              </a:schemeClr>
            </a:solidFill>
          </a:endParaRPr>
        </a:p>
      </dgm:t>
    </dgm:pt>
    <dgm:pt modelId="{355D66E6-20D0-40F4-80ED-8F869ECE4D0A}" type="parTrans" cxnId="{C39CB380-281D-4A61-8957-76A0095446C7}">
      <dgm:prSet/>
      <dgm:spPr/>
      <dgm:t>
        <a:bodyPr/>
        <a:lstStyle/>
        <a:p>
          <a:endParaRPr lang="en-US"/>
        </a:p>
      </dgm:t>
    </dgm:pt>
    <dgm:pt modelId="{BCA8B31A-9456-43CA-9522-023F327F3E7C}" type="sibTrans" cxnId="{C39CB380-281D-4A61-8957-76A0095446C7}">
      <dgm:prSet/>
      <dgm:spPr/>
      <dgm:t>
        <a:bodyPr/>
        <a:lstStyle/>
        <a:p>
          <a:endParaRPr lang="en-US"/>
        </a:p>
      </dgm:t>
    </dgm:pt>
    <dgm:pt modelId="{0EE3397B-4AAD-4898-9BC0-CEC6E6AA46F9}">
      <dgm:prSet phldrT="[Text]"/>
      <dgm:spPr/>
      <dgm:t>
        <a:bodyPr/>
        <a:lstStyle/>
        <a:p>
          <a:r>
            <a:rPr lang="en-US" dirty="0" err="1"/>
            <a:t>Efectos</a:t>
          </a:r>
          <a:r>
            <a:rPr lang="en-US" dirty="0"/>
            <a:t> de </a:t>
          </a:r>
          <a:r>
            <a:rPr lang="en-US" dirty="0" err="1"/>
            <a:t>los</a:t>
          </a:r>
          <a:r>
            <a:rPr lang="en-US" dirty="0"/>
            <a:t> </a:t>
          </a:r>
          <a:r>
            <a:rPr lang="en-US" dirty="0" err="1"/>
            <a:t>cambios</a:t>
          </a:r>
          <a:r>
            <a:rPr lang="en-US" dirty="0"/>
            <a:t> </a:t>
          </a:r>
          <a:r>
            <a:rPr lang="en-US" dirty="0" err="1"/>
            <a:t>en</a:t>
          </a:r>
          <a:r>
            <a:rPr lang="en-US" dirty="0"/>
            <a:t> la </a:t>
          </a:r>
          <a:r>
            <a:rPr lang="en-US" dirty="0" err="1"/>
            <a:t>tasa</a:t>
          </a:r>
          <a:r>
            <a:rPr lang="en-US" dirty="0"/>
            <a:t> de </a:t>
          </a:r>
          <a:r>
            <a:rPr lang="en-US" dirty="0" err="1"/>
            <a:t>interés</a:t>
          </a:r>
          <a:r>
            <a:rPr lang="en-US" dirty="0"/>
            <a:t> del mercado </a:t>
          </a:r>
          <a:r>
            <a:rPr lang="en-US" dirty="0" err="1"/>
            <a:t>en</a:t>
          </a:r>
          <a:r>
            <a:rPr lang="en-US" dirty="0"/>
            <a:t> la gestion de </a:t>
          </a:r>
          <a:r>
            <a:rPr lang="en-US" dirty="0" err="1"/>
            <a:t>tesorería</a:t>
          </a:r>
          <a:endParaRPr lang="en-US" dirty="0"/>
        </a:p>
      </dgm:t>
    </dgm:pt>
    <dgm:pt modelId="{4177ECA9-D694-42A8-9B5D-88904464ED84}" type="parTrans" cxnId="{8ADCC260-78B0-4F89-81AB-9E1B4136B448}">
      <dgm:prSet/>
      <dgm:spPr/>
      <dgm:t>
        <a:bodyPr/>
        <a:lstStyle/>
        <a:p>
          <a:endParaRPr lang="en-US"/>
        </a:p>
      </dgm:t>
    </dgm:pt>
    <dgm:pt modelId="{BA08F4E0-06AE-4611-8E0A-C6A2597C7D24}" type="sibTrans" cxnId="{8ADCC260-78B0-4F89-81AB-9E1B4136B448}">
      <dgm:prSet/>
      <dgm:spPr/>
      <dgm:t>
        <a:bodyPr/>
        <a:lstStyle/>
        <a:p>
          <a:endParaRPr lang="en-US"/>
        </a:p>
      </dgm:t>
    </dgm:pt>
    <dgm:pt modelId="{16C3CDF3-898F-4C9E-B27E-2F2567401063}">
      <dgm:prSet phldrT="[Text]"/>
      <dgm:spPr/>
      <dgm:t>
        <a:bodyPr/>
        <a:lstStyle/>
        <a:p>
          <a:r>
            <a:rPr lang="es-PE" dirty="0"/>
            <a:t>Efectos de la variabilidad en el tipo de cambio sol/dólar en la gestión de tesorería</a:t>
          </a:r>
          <a:endParaRPr lang="en-US" dirty="0"/>
        </a:p>
      </dgm:t>
    </dgm:pt>
    <dgm:pt modelId="{ACB3A797-D1A8-418F-B74D-29838696A8A5}" type="parTrans" cxnId="{BE04992C-9172-406D-B2D7-CC49F429B09B}">
      <dgm:prSet/>
      <dgm:spPr/>
      <dgm:t>
        <a:bodyPr/>
        <a:lstStyle/>
        <a:p>
          <a:endParaRPr lang="en-US"/>
        </a:p>
      </dgm:t>
    </dgm:pt>
    <dgm:pt modelId="{38BA3480-B331-46F4-8D31-F369D15A7C9C}" type="sibTrans" cxnId="{BE04992C-9172-406D-B2D7-CC49F429B09B}">
      <dgm:prSet/>
      <dgm:spPr/>
      <dgm:t>
        <a:bodyPr/>
        <a:lstStyle/>
        <a:p>
          <a:endParaRPr lang="en-US"/>
        </a:p>
      </dgm:t>
    </dgm:pt>
    <dgm:pt modelId="{92ACF7A8-C8F3-4889-B231-32FC58A7ADEA}" type="pres">
      <dgm:prSet presAssocID="{4AA155BD-78FE-41C2-BC3C-B6A72ABB0BFC}" presName="linear" presStyleCnt="0">
        <dgm:presLayoutVars>
          <dgm:animLvl val="lvl"/>
          <dgm:resizeHandles val="exact"/>
        </dgm:presLayoutVars>
      </dgm:prSet>
      <dgm:spPr/>
    </dgm:pt>
    <dgm:pt modelId="{DCFE5939-9263-435B-8E89-E0F82CEC2EFC}" type="pres">
      <dgm:prSet presAssocID="{49FC7DEC-30E8-4E19-8A33-9C0529027031}" presName="parentText" presStyleLbl="node1" presStyleIdx="0" presStyleCnt="3">
        <dgm:presLayoutVars>
          <dgm:chMax val="0"/>
          <dgm:bulletEnabled val="1"/>
        </dgm:presLayoutVars>
      </dgm:prSet>
      <dgm:spPr/>
    </dgm:pt>
    <dgm:pt modelId="{35DE9225-7BFE-419E-A6E9-087FF92176AA}" type="pres">
      <dgm:prSet presAssocID="{BCA8B31A-9456-43CA-9522-023F327F3E7C}" presName="spacer" presStyleCnt="0"/>
      <dgm:spPr/>
    </dgm:pt>
    <dgm:pt modelId="{303B5A7D-A166-4394-8277-660CB8B53E58}" type="pres">
      <dgm:prSet presAssocID="{0EE3397B-4AAD-4898-9BC0-CEC6E6AA46F9}" presName="parentText" presStyleLbl="node1" presStyleIdx="1" presStyleCnt="3">
        <dgm:presLayoutVars>
          <dgm:chMax val="0"/>
          <dgm:bulletEnabled val="1"/>
        </dgm:presLayoutVars>
      </dgm:prSet>
      <dgm:spPr/>
    </dgm:pt>
    <dgm:pt modelId="{1B248C4E-C5A0-499C-B0C2-A2317F3AF192}" type="pres">
      <dgm:prSet presAssocID="{BA08F4E0-06AE-4611-8E0A-C6A2597C7D24}" presName="spacer" presStyleCnt="0"/>
      <dgm:spPr/>
    </dgm:pt>
    <dgm:pt modelId="{02A905C8-1EE7-4A00-888D-263CFD286C9A}" type="pres">
      <dgm:prSet presAssocID="{16C3CDF3-898F-4C9E-B27E-2F2567401063}" presName="parentText" presStyleLbl="node1" presStyleIdx="2" presStyleCnt="3">
        <dgm:presLayoutVars>
          <dgm:chMax val="0"/>
          <dgm:bulletEnabled val="1"/>
        </dgm:presLayoutVars>
      </dgm:prSet>
      <dgm:spPr/>
    </dgm:pt>
  </dgm:ptLst>
  <dgm:cxnLst>
    <dgm:cxn modelId="{359B8A21-C245-4F5B-9620-C1445EBCEBA6}" type="presOf" srcId="{0EE3397B-4AAD-4898-9BC0-CEC6E6AA46F9}" destId="{303B5A7D-A166-4394-8277-660CB8B53E58}" srcOrd="0" destOrd="0" presId="urn:microsoft.com/office/officeart/2005/8/layout/vList2"/>
    <dgm:cxn modelId="{BE04992C-9172-406D-B2D7-CC49F429B09B}" srcId="{4AA155BD-78FE-41C2-BC3C-B6A72ABB0BFC}" destId="{16C3CDF3-898F-4C9E-B27E-2F2567401063}" srcOrd="2" destOrd="0" parTransId="{ACB3A797-D1A8-418F-B74D-29838696A8A5}" sibTransId="{38BA3480-B331-46F4-8D31-F369D15A7C9C}"/>
    <dgm:cxn modelId="{8ADCC260-78B0-4F89-81AB-9E1B4136B448}" srcId="{4AA155BD-78FE-41C2-BC3C-B6A72ABB0BFC}" destId="{0EE3397B-4AAD-4898-9BC0-CEC6E6AA46F9}" srcOrd="1" destOrd="0" parTransId="{4177ECA9-D694-42A8-9B5D-88904464ED84}" sibTransId="{BA08F4E0-06AE-4611-8E0A-C6A2597C7D24}"/>
    <dgm:cxn modelId="{AD817855-1CE6-438A-99AC-1C1E8D12B53D}" type="presOf" srcId="{4AA155BD-78FE-41C2-BC3C-B6A72ABB0BFC}" destId="{92ACF7A8-C8F3-4889-B231-32FC58A7ADEA}" srcOrd="0" destOrd="0" presId="urn:microsoft.com/office/officeart/2005/8/layout/vList2"/>
    <dgm:cxn modelId="{C39CB380-281D-4A61-8957-76A0095446C7}" srcId="{4AA155BD-78FE-41C2-BC3C-B6A72ABB0BFC}" destId="{49FC7DEC-30E8-4E19-8A33-9C0529027031}" srcOrd="0" destOrd="0" parTransId="{355D66E6-20D0-40F4-80ED-8F869ECE4D0A}" sibTransId="{BCA8B31A-9456-43CA-9522-023F327F3E7C}"/>
    <dgm:cxn modelId="{1A5BC2E6-F019-47BF-921E-5C1B5683BDD6}" type="presOf" srcId="{16C3CDF3-898F-4C9E-B27E-2F2567401063}" destId="{02A905C8-1EE7-4A00-888D-263CFD286C9A}" srcOrd="0" destOrd="0" presId="urn:microsoft.com/office/officeart/2005/8/layout/vList2"/>
    <dgm:cxn modelId="{8F5C1BF7-1DD6-44C8-B42D-C3258B022677}" type="presOf" srcId="{49FC7DEC-30E8-4E19-8A33-9C0529027031}" destId="{DCFE5939-9263-435B-8E89-E0F82CEC2EFC}" srcOrd="0" destOrd="0" presId="urn:microsoft.com/office/officeart/2005/8/layout/vList2"/>
    <dgm:cxn modelId="{6D28DBF4-C1C3-4D1B-85A0-B7C895BEBB0A}" type="presParOf" srcId="{92ACF7A8-C8F3-4889-B231-32FC58A7ADEA}" destId="{DCFE5939-9263-435B-8E89-E0F82CEC2EFC}" srcOrd="0" destOrd="0" presId="urn:microsoft.com/office/officeart/2005/8/layout/vList2"/>
    <dgm:cxn modelId="{1C055457-E38A-44BA-AD0E-85815E87183F}" type="presParOf" srcId="{92ACF7A8-C8F3-4889-B231-32FC58A7ADEA}" destId="{35DE9225-7BFE-419E-A6E9-087FF92176AA}" srcOrd="1" destOrd="0" presId="urn:microsoft.com/office/officeart/2005/8/layout/vList2"/>
    <dgm:cxn modelId="{7AF73EDA-6242-40D9-B8CC-9187FE479729}" type="presParOf" srcId="{92ACF7A8-C8F3-4889-B231-32FC58A7ADEA}" destId="{303B5A7D-A166-4394-8277-660CB8B53E58}" srcOrd="2" destOrd="0" presId="urn:microsoft.com/office/officeart/2005/8/layout/vList2"/>
    <dgm:cxn modelId="{96DC0C6A-C3BC-480F-95C5-CE28A91C6F0C}" type="presParOf" srcId="{92ACF7A8-C8F3-4889-B231-32FC58A7ADEA}" destId="{1B248C4E-C5A0-499C-B0C2-A2317F3AF192}" srcOrd="3" destOrd="0" presId="urn:microsoft.com/office/officeart/2005/8/layout/vList2"/>
    <dgm:cxn modelId="{2954B29A-F55B-476F-B771-048A996746E2}" type="presParOf" srcId="{92ACF7A8-C8F3-4889-B231-32FC58A7ADEA}" destId="{02A905C8-1EE7-4A00-888D-263CFD286C9A}"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0613A79-5FB8-4976-B570-CC42C1EA2823}"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s-PE"/>
        </a:p>
      </dgm:t>
    </dgm:pt>
    <dgm:pt modelId="{0C27C237-75FB-4D92-B1CE-3BEC5E94CE94}">
      <dgm:prSet phldrT="[Texto]" custT="1"/>
      <dgm:spPr>
        <a:solidFill>
          <a:srgbClr val="002060"/>
        </a:solidFill>
      </dgm:spPr>
      <dgm:t>
        <a:bodyPr/>
        <a:lstStyle/>
        <a:p>
          <a:pPr marL="0" lvl="0" indent="0" algn="just" defTabSz="1422400">
            <a:lnSpc>
              <a:spcPct val="90000"/>
            </a:lnSpc>
            <a:spcBef>
              <a:spcPct val="0"/>
            </a:spcBef>
            <a:spcAft>
              <a:spcPct val="35000"/>
            </a:spcAft>
            <a:buNone/>
          </a:pPr>
          <a:r>
            <a:rPr lang="es-PE" sz="3200" b="1" kern="1200" dirty="0">
              <a:solidFill>
                <a:prstClr val="white"/>
              </a:solidFill>
              <a:latin typeface="Calibri" panose="020F0502020204030204"/>
              <a:ea typeface="Verdana" panose="020B0604030504040204" pitchFamily="34" charset="0"/>
              <a:cs typeface="Verdana" panose="020B0604030504040204" pitchFamily="34" charset="0"/>
            </a:rPr>
            <a:t>Enfoque Financiero de Corto Plazo</a:t>
          </a:r>
        </a:p>
      </dgm:t>
    </dgm:pt>
    <dgm:pt modelId="{7D386A42-EBAA-4430-B6B7-2ABB7B2E2171}" type="parTrans" cxnId="{9FBEE3C7-D765-4826-A087-D883A2570FF0}">
      <dgm:prSet/>
      <dgm:spPr/>
      <dgm:t>
        <a:bodyPr/>
        <a:lstStyle/>
        <a:p>
          <a:endParaRPr lang="es-PE"/>
        </a:p>
      </dgm:t>
    </dgm:pt>
    <dgm:pt modelId="{83B5B0E9-7991-48E1-A698-12825BBB5B76}" type="sibTrans" cxnId="{9FBEE3C7-D765-4826-A087-D883A2570FF0}">
      <dgm:prSet/>
      <dgm:spPr/>
      <dgm:t>
        <a:bodyPr/>
        <a:lstStyle/>
        <a:p>
          <a:endParaRPr lang="es-PE"/>
        </a:p>
      </dgm:t>
    </dgm:pt>
    <dgm:pt modelId="{B6089A25-2B89-4C60-92A6-F6A2D02A4C76}">
      <dgm:prSet phldrT="[Texto]"/>
      <dgm:spPr/>
      <dgm:t>
        <a:bodyPr/>
        <a:lstStyle/>
        <a:p>
          <a:pPr algn="just"/>
          <a:r>
            <a:rPr lang="es-PE" dirty="0">
              <a:solidFill>
                <a:srgbClr val="002060"/>
              </a:solidFill>
            </a:rPr>
            <a:t>a</a:t>
          </a:r>
        </a:p>
      </dgm:t>
    </dgm:pt>
    <dgm:pt modelId="{F574AC66-C9BB-4916-B3E2-97E356D7595F}" type="parTrans" cxnId="{0F7DA267-3851-4A0A-838C-C69552B24F26}">
      <dgm:prSet/>
      <dgm:spPr/>
      <dgm:t>
        <a:bodyPr/>
        <a:lstStyle/>
        <a:p>
          <a:endParaRPr lang="es-PE"/>
        </a:p>
      </dgm:t>
    </dgm:pt>
    <dgm:pt modelId="{023F21CD-E41E-4C95-B7A9-87B94AFEFC73}" type="sibTrans" cxnId="{0F7DA267-3851-4A0A-838C-C69552B24F26}">
      <dgm:prSet/>
      <dgm:spPr/>
      <dgm:t>
        <a:bodyPr/>
        <a:lstStyle/>
        <a:p>
          <a:endParaRPr lang="es-PE"/>
        </a:p>
      </dgm:t>
    </dgm:pt>
    <dgm:pt modelId="{7C7F0BCF-3B35-4D53-8406-8BE19EF4CE5B}">
      <dgm:prSet phldrT="[Texto]"/>
      <dgm:spPr/>
      <dgm:t>
        <a:bodyPr/>
        <a:lstStyle/>
        <a:p>
          <a:r>
            <a:rPr lang="es-PE" dirty="0">
              <a:solidFill>
                <a:srgbClr val="002060"/>
              </a:solidFill>
            </a:rPr>
            <a:t>Los t</a:t>
          </a:r>
        </a:p>
      </dgm:t>
    </dgm:pt>
    <dgm:pt modelId="{DD203D3E-03D6-40BC-8E06-1DF9A623E6A0}" type="parTrans" cxnId="{C25A59FF-BD73-4C47-B6A7-1047C7F127D0}">
      <dgm:prSet/>
      <dgm:spPr/>
      <dgm:t>
        <a:bodyPr/>
        <a:lstStyle/>
        <a:p>
          <a:endParaRPr lang="en-US"/>
        </a:p>
      </dgm:t>
    </dgm:pt>
    <dgm:pt modelId="{6BE29C6F-BF37-4D8F-8904-F22690795B89}" type="sibTrans" cxnId="{C25A59FF-BD73-4C47-B6A7-1047C7F127D0}">
      <dgm:prSet/>
      <dgm:spPr/>
      <dgm:t>
        <a:bodyPr/>
        <a:lstStyle/>
        <a:p>
          <a:endParaRPr lang="en-US"/>
        </a:p>
      </dgm:t>
    </dgm:pt>
    <dgm:pt modelId="{C5FCD742-F00A-459E-A9D1-5DA55A1EAA44}">
      <dgm:prSet phldrT="[Texto]"/>
      <dgm:spPr/>
      <dgm:t>
        <a:bodyPr/>
        <a:lstStyle/>
        <a:p>
          <a:pPr algn="just"/>
          <a:r>
            <a:rPr lang="es-PE" b="1" dirty="0">
              <a:solidFill>
                <a:schemeClr val="bg1"/>
              </a:solidFill>
              <a:ea typeface="Verdana" panose="020B0604030504040204" pitchFamily="34" charset="0"/>
              <a:cs typeface="Verdana" panose="020B0604030504040204" pitchFamily="34" charset="0"/>
            </a:rPr>
            <a:t>Enfoque Financiero de Largo Plazo</a:t>
          </a:r>
          <a:endParaRPr lang="es-PE" dirty="0">
            <a:solidFill>
              <a:srgbClr val="002060"/>
            </a:solidFill>
          </a:endParaRPr>
        </a:p>
      </dgm:t>
    </dgm:pt>
    <dgm:pt modelId="{FD8F4E7D-27EA-4213-9062-BFC101AFF1EF}" type="parTrans" cxnId="{DA444082-F7C4-491C-98D1-A5BEA20B0479}">
      <dgm:prSet/>
      <dgm:spPr/>
      <dgm:t>
        <a:bodyPr/>
        <a:lstStyle/>
        <a:p>
          <a:endParaRPr lang="en-US"/>
        </a:p>
      </dgm:t>
    </dgm:pt>
    <dgm:pt modelId="{3F20FE3D-B5B5-4425-AF3B-989952FE004A}" type="sibTrans" cxnId="{DA444082-F7C4-491C-98D1-A5BEA20B0479}">
      <dgm:prSet/>
      <dgm:spPr/>
      <dgm:t>
        <a:bodyPr/>
        <a:lstStyle/>
        <a:p>
          <a:endParaRPr lang="en-US"/>
        </a:p>
      </dgm:t>
    </dgm:pt>
    <dgm:pt modelId="{C5D408A8-4111-4A39-8A80-9EB3156B5829}" type="pres">
      <dgm:prSet presAssocID="{80613A79-5FB8-4976-B570-CC42C1EA2823}" presName="Name0" presStyleCnt="0">
        <dgm:presLayoutVars>
          <dgm:dir/>
          <dgm:animLvl val="lvl"/>
          <dgm:resizeHandles val="exact"/>
        </dgm:presLayoutVars>
      </dgm:prSet>
      <dgm:spPr/>
    </dgm:pt>
    <dgm:pt modelId="{8E3CAE9B-809B-43E5-8CD4-1CA1003B33CD}" type="pres">
      <dgm:prSet presAssocID="{0C27C237-75FB-4D92-B1CE-3BEC5E94CE94}" presName="composite" presStyleCnt="0"/>
      <dgm:spPr/>
    </dgm:pt>
    <dgm:pt modelId="{4207C35F-2B15-421E-9AD0-B00A24A25497}" type="pres">
      <dgm:prSet presAssocID="{0C27C237-75FB-4D92-B1CE-3BEC5E94CE94}" presName="parTx" presStyleLbl="alignNode1" presStyleIdx="0" presStyleCnt="2" custScaleY="122022">
        <dgm:presLayoutVars>
          <dgm:chMax val="0"/>
          <dgm:chPref val="0"/>
          <dgm:bulletEnabled val="1"/>
        </dgm:presLayoutVars>
      </dgm:prSet>
      <dgm:spPr/>
    </dgm:pt>
    <dgm:pt modelId="{C2F06F3A-0095-47F4-A97A-1809C293B6FD}" type="pres">
      <dgm:prSet presAssocID="{0C27C237-75FB-4D92-B1CE-3BEC5E94CE94}" presName="desTx" presStyleLbl="alignAccFollowNode1" presStyleIdx="0" presStyleCnt="2" custScaleY="100000">
        <dgm:presLayoutVars>
          <dgm:bulletEnabled val="1"/>
        </dgm:presLayoutVars>
      </dgm:prSet>
      <dgm:spPr/>
    </dgm:pt>
    <dgm:pt modelId="{9941EBB5-19A9-4D06-8972-997066DCA678}" type="pres">
      <dgm:prSet presAssocID="{83B5B0E9-7991-48E1-A698-12825BBB5B76}" presName="space" presStyleCnt="0"/>
      <dgm:spPr/>
    </dgm:pt>
    <dgm:pt modelId="{05F2EDD5-C1D1-44C4-A096-04FA358C8153}" type="pres">
      <dgm:prSet presAssocID="{C5FCD742-F00A-459E-A9D1-5DA55A1EAA44}" presName="composite" presStyleCnt="0"/>
      <dgm:spPr/>
    </dgm:pt>
    <dgm:pt modelId="{FD65FCEA-4815-4F62-A5BF-9AC2D757332B}" type="pres">
      <dgm:prSet presAssocID="{C5FCD742-F00A-459E-A9D1-5DA55A1EAA44}" presName="parTx" presStyleLbl="alignNode1" presStyleIdx="1" presStyleCnt="2">
        <dgm:presLayoutVars>
          <dgm:chMax val="0"/>
          <dgm:chPref val="0"/>
          <dgm:bulletEnabled val="1"/>
        </dgm:presLayoutVars>
      </dgm:prSet>
      <dgm:spPr/>
    </dgm:pt>
    <dgm:pt modelId="{6482F2F4-6E0D-4E20-AC89-A1A5B728792F}" type="pres">
      <dgm:prSet presAssocID="{C5FCD742-F00A-459E-A9D1-5DA55A1EAA44}" presName="desTx" presStyleLbl="alignAccFollowNode1" presStyleIdx="1" presStyleCnt="2">
        <dgm:presLayoutVars>
          <dgm:bulletEnabled val="1"/>
        </dgm:presLayoutVars>
      </dgm:prSet>
      <dgm:spPr/>
    </dgm:pt>
  </dgm:ptLst>
  <dgm:cxnLst>
    <dgm:cxn modelId="{8B0FD703-3EC9-4287-823A-1A7CB5058C90}" type="presOf" srcId="{7C7F0BCF-3B35-4D53-8406-8BE19EF4CE5B}" destId="{6482F2F4-6E0D-4E20-AC89-A1A5B728792F}" srcOrd="0" destOrd="0" presId="urn:microsoft.com/office/officeart/2005/8/layout/hList1"/>
    <dgm:cxn modelId="{0F7DA267-3851-4A0A-838C-C69552B24F26}" srcId="{0C27C237-75FB-4D92-B1CE-3BEC5E94CE94}" destId="{B6089A25-2B89-4C60-92A6-F6A2D02A4C76}" srcOrd="0" destOrd="0" parTransId="{F574AC66-C9BB-4916-B3E2-97E356D7595F}" sibTransId="{023F21CD-E41E-4C95-B7A9-87B94AFEFC73}"/>
    <dgm:cxn modelId="{1FE84B6C-9198-4248-8BD3-462127BDB1F0}" type="presOf" srcId="{B6089A25-2B89-4C60-92A6-F6A2D02A4C76}" destId="{C2F06F3A-0095-47F4-A97A-1809C293B6FD}" srcOrd="0" destOrd="0" presId="urn:microsoft.com/office/officeart/2005/8/layout/hList1"/>
    <dgm:cxn modelId="{30844E79-55A9-495A-90D5-A4AE701C9568}" type="presOf" srcId="{C5FCD742-F00A-459E-A9D1-5DA55A1EAA44}" destId="{FD65FCEA-4815-4F62-A5BF-9AC2D757332B}" srcOrd="0" destOrd="0" presId="urn:microsoft.com/office/officeart/2005/8/layout/hList1"/>
    <dgm:cxn modelId="{FBF0DF7E-92B0-4334-8273-48D184E640BC}" type="presOf" srcId="{0C27C237-75FB-4D92-B1CE-3BEC5E94CE94}" destId="{4207C35F-2B15-421E-9AD0-B00A24A25497}" srcOrd="0" destOrd="0" presId="urn:microsoft.com/office/officeart/2005/8/layout/hList1"/>
    <dgm:cxn modelId="{DA444082-F7C4-491C-98D1-A5BEA20B0479}" srcId="{80613A79-5FB8-4976-B570-CC42C1EA2823}" destId="{C5FCD742-F00A-459E-A9D1-5DA55A1EAA44}" srcOrd="1" destOrd="0" parTransId="{FD8F4E7D-27EA-4213-9062-BFC101AFF1EF}" sibTransId="{3F20FE3D-B5B5-4425-AF3B-989952FE004A}"/>
    <dgm:cxn modelId="{267224AB-381B-431A-9142-89996B80CAB3}" type="presOf" srcId="{80613A79-5FB8-4976-B570-CC42C1EA2823}" destId="{C5D408A8-4111-4A39-8A80-9EB3156B5829}" srcOrd="0" destOrd="0" presId="urn:microsoft.com/office/officeart/2005/8/layout/hList1"/>
    <dgm:cxn modelId="{9FBEE3C7-D765-4826-A087-D883A2570FF0}" srcId="{80613A79-5FB8-4976-B570-CC42C1EA2823}" destId="{0C27C237-75FB-4D92-B1CE-3BEC5E94CE94}" srcOrd="0" destOrd="0" parTransId="{7D386A42-EBAA-4430-B6B7-2ABB7B2E2171}" sibTransId="{83B5B0E9-7991-48E1-A698-12825BBB5B76}"/>
    <dgm:cxn modelId="{C25A59FF-BD73-4C47-B6A7-1047C7F127D0}" srcId="{C5FCD742-F00A-459E-A9D1-5DA55A1EAA44}" destId="{7C7F0BCF-3B35-4D53-8406-8BE19EF4CE5B}" srcOrd="0" destOrd="0" parTransId="{DD203D3E-03D6-40BC-8E06-1DF9A623E6A0}" sibTransId="{6BE29C6F-BF37-4D8F-8904-F22690795B89}"/>
    <dgm:cxn modelId="{3BA95240-8E07-457A-91B2-CE397F3F97A1}" type="presParOf" srcId="{C5D408A8-4111-4A39-8A80-9EB3156B5829}" destId="{8E3CAE9B-809B-43E5-8CD4-1CA1003B33CD}" srcOrd="0" destOrd="0" presId="urn:microsoft.com/office/officeart/2005/8/layout/hList1"/>
    <dgm:cxn modelId="{F008EBBA-A0E2-4ED3-957B-02D4DB6B5E32}" type="presParOf" srcId="{8E3CAE9B-809B-43E5-8CD4-1CA1003B33CD}" destId="{4207C35F-2B15-421E-9AD0-B00A24A25497}" srcOrd="0" destOrd="0" presId="urn:microsoft.com/office/officeart/2005/8/layout/hList1"/>
    <dgm:cxn modelId="{18555627-BE41-4CEF-A9DE-D4AD7578B5CF}" type="presParOf" srcId="{8E3CAE9B-809B-43E5-8CD4-1CA1003B33CD}" destId="{C2F06F3A-0095-47F4-A97A-1809C293B6FD}" srcOrd="1" destOrd="0" presId="urn:microsoft.com/office/officeart/2005/8/layout/hList1"/>
    <dgm:cxn modelId="{B766289C-32E7-440D-A697-9DDF0E54423B}" type="presParOf" srcId="{C5D408A8-4111-4A39-8A80-9EB3156B5829}" destId="{9941EBB5-19A9-4D06-8972-997066DCA678}" srcOrd="1" destOrd="0" presId="urn:microsoft.com/office/officeart/2005/8/layout/hList1"/>
    <dgm:cxn modelId="{4B766E82-C92A-4451-AA9E-061ADC6254F2}" type="presParOf" srcId="{C5D408A8-4111-4A39-8A80-9EB3156B5829}" destId="{05F2EDD5-C1D1-44C4-A096-04FA358C8153}" srcOrd="2" destOrd="0" presId="urn:microsoft.com/office/officeart/2005/8/layout/hList1"/>
    <dgm:cxn modelId="{8492068A-ED77-4E39-B3A9-93CFD462339C}" type="presParOf" srcId="{05F2EDD5-C1D1-44C4-A096-04FA358C8153}" destId="{FD65FCEA-4815-4F62-A5BF-9AC2D757332B}" srcOrd="0" destOrd="0" presId="urn:microsoft.com/office/officeart/2005/8/layout/hList1"/>
    <dgm:cxn modelId="{A61983D2-CDEC-4228-BA32-A63D771F3838}" type="presParOf" srcId="{05F2EDD5-C1D1-44C4-A096-04FA358C8153}" destId="{6482F2F4-6E0D-4E20-AC89-A1A5B728792F}"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4AA155BD-78FE-41C2-BC3C-B6A72ABB0BF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9FC7DEC-30E8-4E19-8A33-9C0529027031}">
      <dgm:prSet phldrT="[Text]"/>
      <dgm:spPr/>
      <dgm:t>
        <a:bodyPr/>
        <a:lstStyle/>
        <a:p>
          <a:r>
            <a:rPr lang="es-PE" b="0" dirty="0"/>
            <a:t>Diferencia entre los enfoques financieros de corto y largo plazo</a:t>
          </a:r>
          <a:endParaRPr lang="en-US" b="0" dirty="0"/>
        </a:p>
      </dgm:t>
    </dgm:pt>
    <dgm:pt modelId="{355D66E6-20D0-40F4-80ED-8F869ECE4D0A}" type="parTrans" cxnId="{C39CB380-281D-4A61-8957-76A0095446C7}">
      <dgm:prSet/>
      <dgm:spPr/>
      <dgm:t>
        <a:bodyPr/>
        <a:lstStyle/>
        <a:p>
          <a:endParaRPr lang="en-US"/>
        </a:p>
      </dgm:t>
    </dgm:pt>
    <dgm:pt modelId="{BCA8B31A-9456-43CA-9522-023F327F3E7C}" type="sibTrans" cxnId="{C39CB380-281D-4A61-8957-76A0095446C7}">
      <dgm:prSet/>
      <dgm:spPr/>
      <dgm:t>
        <a:bodyPr/>
        <a:lstStyle/>
        <a:p>
          <a:endParaRPr lang="en-US"/>
        </a:p>
      </dgm:t>
    </dgm:pt>
    <dgm:pt modelId="{0EE3397B-4AAD-4898-9BC0-CEC6E6AA46F9}">
      <dgm:prSet phldrT="[Text]"/>
      <dgm:spPr/>
      <dgm:t>
        <a:bodyPr/>
        <a:lstStyle/>
        <a:p>
          <a:r>
            <a:rPr lang="en-US" b="1" dirty="0" err="1">
              <a:solidFill>
                <a:schemeClr val="tx1">
                  <a:lumMod val="95000"/>
                  <a:lumOff val="5000"/>
                </a:schemeClr>
              </a:solidFill>
            </a:rPr>
            <a:t>Efectos</a:t>
          </a:r>
          <a:r>
            <a:rPr lang="en-US" b="1" dirty="0">
              <a:solidFill>
                <a:schemeClr val="tx1">
                  <a:lumMod val="95000"/>
                  <a:lumOff val="5000"/>
                </a:schemeClr>
              </a:solidFill>
            </a:rPr>
            <a:t> de </a:t>
          </a:r>
          <a:r>
            <a:rPr lang="en-US" b="1" dirty="0" err="1">
              <a:solidFill>
                <a:schemeClr val="tx1">
                  <a:lumMod val="95000"/>
                  <a:lumOff val="5000"/>
                </a:schemeClr>
              </a:solidFill>
            </a:rPr>
            <a:t>los</a:t>
          </a:r>
          <a:r>
            <a:rPr lang="en-US" b="1" dirty="0">
              <a:solidFill>
                <a:schemeClr val="tx1">
                  <a:lumMod val="95000"/>
                  <a:lumOff val="5000"/>
                </a:schemeClr>
              </a:solidFill>
            </a:rPr>
            <a:t> </a:t>
          </a:r>
          <a:r>
            <a:rPr lang="en-US" b="1" dirty="0" err="1">
              <a:solidFill>
                <a:schemeClr val="tx1">
                  <a:lumMod val="95000"/>
                  <a:lumOff val="5000"/>
                </a:schemeClr>
              </a:solidFill>
            </a:rPr>
            <a:t>cambios</a:t>
          </a:r>
          <a:r>
            <a:rPr lang="en-US" b="1" dirty="0">
              <a:solidFill>
                <a:schemeClr val="tx1">
                  <a:lumMod val="95000"/>
                  <a:lumOff val="5000"/>
                </a:schemeClr>
              </a:solidFill>
            </a:rPr>
            <a:t> </a:t>
          </a:r>
          <a:r>
            <a:rPr lang="en-US" b="1" dirty="0" err="1">
              <a:solidFill>
                <a:schemeClr val="tx1">
                  <a:lumMod val="95000"/>
                  <a:lumOff val="5000"/>
                </a:schemeClr>
              </a:solidFill>
            </a:rPr>
            <a:t>en</a:t>
          </a:r>
          <a:r>
            <a:rPr lang="en-US" b="1" dirty="0">
              <a:solidFill>
                <a:schemeClr val="tx1">
                  <a:lumMod val="95000"/>
                  <a:lumOff val="5000"/>
                </a:schemeClr>
              </a:solidFill>
            </a:rPr>
            <a:t> la </a:t>
          </a:r>
          <a:r>
            <a:rPr lang="en-US" b="1" dirty="0" err="1">
              <a:solidFill>
                <a:schemeClr val="tx1">
                  <a:lumMod val="95000"/>
                  <a:lumOff val="5000"/>
                </a:schemeClr>
              </a:solidFill>
            </a:rPr>
            <a:t>tasa</a:t>
          </a:r>
          <a:r>
            <a:rPr lang="en-US" b="1" dirty="0">
              <a:solidFill>
                <a:schemeClr val="tx1">
                  <a:lumMod val="95000"/>
                  <a:lumOff val="5000"/>
                </a:schemeClr>
              </a:solidFill>
            </a:rPr>
            <a:t> de </a:t>
          </a:r>
          <a:r>
            <a:rPr lang="en-US" b="1" dirty="0" err="1">
              <a:solidFill>
                <a:schemeClr val="tx1">
                  <a:lumMod val="95000"/>
                  <a:lumOff val="5000"/>
                </a:schemeClr>
              </a:solidFill>
            </a:rPr>
            <a:t>interés</a:t>
          </a:r>
          <a:r>
            <a:rPr lang="en-US" b="1" dirty="0">
              <a:solidFill>
                <a:schemeClr val="tx1">
                  <a:lumMod val="95000"/>
                  <a:lumOff val="5000"/>
                </a:schemeClr>
              </a:solidFill>
            </a:rPr>
            <a:t> del mercado </a:t>
          </a:r>
          <a:r>
            <a:rPr lang="en-US" b="1" dirty="0" err="1">
              <a:solidFill>
                <a:schemeClr val="tx1">
                  <a:lumMod val="95000"/>
                  <a:lumOff val="5000"/>
                </a:schemeClr>
              </a:solidFill>
            </a:rPr>
            <a:t>en</a:t>
          </a:r>
          <a:r>
            <a:rPr lang="en-US" b="1" dirty="0">
              <a:solidFill>
                <a:schemeClr val="tx1">
                  <a:lumMod val="95000"/>
                  <a:lumOff val="5000"/>
                </a:schemeClr>
              </a:solidFill>
            </a:rPr>
            <a:t> la gestion de </a:t>
          </a:r>
          <a:r>
            <a:rPr lang="en-US" b="1" dirty="0" err="1">
              <a:solidFill>
                <a:schemeClr val="tx1">
                  <a:lumMod val="95000"/>
                  <a:lumOff val="5000"/>
                </a:schemeClr>
              </a:solidFill>
            </a:rPr>
            <a:t>tesorería</a:t>
          </a:r>
          <a:endParaRPr lang="en-US" b="1" dirty="0">
            <a:solidFill>
              <a:schemeClr val="tx1">
                <a:lumMod val="95000"/>
                <a:lumOff val="5000"/>
              </a:schemeClr>
            </a:solidFill>
          </a:endParaRPr>
        </a:p>
      </dgm:t>
    </dgm:pt>
    <dgm:pt modelId="{4177ECA9-D694-42A8-9B5D-88904464ED84}" type="parTrans" cxnId="{8ADCC260-78B0-4F89-81AB-9E1B4136B448}">
      <dgm:prSet/>
      <dgm:spPr/>
      <dgm:t>
        <a:bodyPr/>
        <a:lstStyle/>
        <a:p>
          <a:endParaRPr lang="en-US"/>
        </a:p>
      </dgm:t>
    </dgm:pt>
    <dgm:pt modelId="{BA08F4E0-06AE-4611-8E0A-C6A2597C7D24}" type="sibTrans" cxnId="{8ADCC260-78B0-4F89-81AB-9E1B4136B448}">
      <dgm:prSet/>
      <dgm:spPr/>
      <dgm:t>
        <a:bodyPr/>
        <a:lstStyle/>
        <a:p>
          <a:endParaRPr lang="en-US"/>
        </a:p>
      </dgm:t>
    </dgm:pt>
    <dgm:pt modelId="{16C3CDF3-898F-4C9E-B27E-2F2567401063}">
      <dgm:prSet phldrT="[Text]"/>
      <dgm:spPr/>
      <dgm:t>
        <a:bodyPr/>
        <a:lstStyle/>
        <a:p>
          <a:r>
            <a:rPr lang="es-PE" dirty="0"/>
            <a:t>Efectos de la variabilidad en el tipo de cambio sol/dólar en la gestión de tesorería</a:t>
          </a:r>
          <a:endParaRPr lang="en-US" dirty="0"/>
        </a:p>
      </dgm:t>
    </dgm:pt>
    <dgm:pt modelId="{ACB3A797-D1A8-418F-B74D-29838696A8A5}" type="parTrans" cxnId="{BE04992C-9172-406D-B2D7-CC49F429B09B}">
      <dgm:prSet/>
      <dgm:spPr/>
      <dgm:t>
        <a:bodyPr/>
        <a:lstStyle/>
        <a:p>
          <a:endParaRPr lang="en-US"/>
        </a:p>
      </dgm:t>
    </dgm:pt>
    <dgm:pt modelId="{38BA3480-B331-46F4-8D31-F369D15A7C9C}" type="sibTrans" cxnId="{BE04992C-9172-406D-B2D7-CC49F429B09B}">
      <dgm:prSet/>
      <dgm:spPr/>
      <dgm:t>
        <a:bodyPr/>
        <a:lstStyle/>
        <a:p>
          <a:endParaRPr lang="en-US"/>
        </a:p>
      </dgm:t>
    </dgm:pt>
    <dgm:pt modelId="{92ACF7A8-C8F3-4889-B231-32FC58A7ADEA}" type="pres">
      <dgm:prSet presAssocID="{4AA155BD-78FE-41C2-BC3C-B6A72ABB0BFC}" presName="linear" presStyleCnt="0">
        <dgm:presLayoutVars>
          <dgm:animLvl val="lvl"/>
          <dgm:resizeHandles val="exact"/>
        </dgm:presLayoutVars>
      </dgm:prSet>
      <dgm:spPr/>
    </dgm:pt>
    <dgm:pt modelId="{DCFE5939-9263-435B-8E89-E0F82CEC2EFC}" type="pres">
      <dgm:prSet presAssocID="{49FC7DEC-30E8-4E19-8A33-9C0529027031}" presName="parentText" presStyleLbl="node1" presStyleIdx="0" presStyleCnt="3">
        <dgm:presLayoutVars>
          <dgm:chMax val="0"/>
          <dgm:bulletEnabled val="1"/>
        </dgm:presLayoutVars>
      </dgm:prSet>
      <dgm:spPr/>
    </dgm:pt>
    <dgm:pt modelId="{35DE9225-7BFE-419E-A6E9-087FF92176AA}" type="pres">
      <dgm:prSet presAssocID="{BCA8B31A-9456-43CA-9522-023F327F3E7C}" presName="spacer" presStyleCnt="0"/>
      <dgm:spPr/>
    </dgm:pt>
    <dgm:pt modelId="{303B5A7D-A166-4394-8277-660CB8B53E58}" type="pres">
      <dgm:prSet presAssocID="{0EE3397B-4AAD-4898-9BC0-CEC6E6AA46F9}" presName="parentText" presStyleLbl="node1" presStyleIdx="1" presStyleCnt="3">
        <dgm:presLayoutVars>
          <dgm:chMax val="0"/>
          <dgm:bulletEnabled val="1"/>
        </dgm:presLayoutVars>
      </dgm:prSet>
      <dgm:spPr/>
    </dgm:pt>
    <dgm:pt modelId="{1B248C4E-C5A0-499C-B0C2-A2317F3AF192}" type="pres">
      <dgm:prSet presAssocID="{BA08F4E0-06AE-4611-8E0A-C6A2597C7D24}" presName="spacer" presStyleCnt="0"/>
      <dgm:spPr/>
    </dgm:pt>
    <dgm:pt modelId="{02A905C8-1EE7-4A00-888D-263CFD286C9A}" type="pres">
      <dgm:prSet presAssocID="{16C3CDF3-898F-4C9E-B27E-2F2567401063}" presName="parentText" presStyleLbl="node1" presStyleIdx="2" presStyleCnt="3">
        <dgm:presLayoutVars>
          <dgm:chMax val="0"/>
          <dgm:bulletEnabled val="1"/>
        </dgm:presLayoutVars>
      </dgm:prSet>
      <dgm:spPr/>
    </dgm:pt>
  </dgm:ptLst>
  <dgm:cxnLst>
    <dgm:cxn modelId="{359B8A21-C245-4F5B-9620-C1445EBCEBA6}" type="presOf" srcId="{0EE3397B-4AAD-4898-9BC0-CEC6E6AA46F9}" destId="{303B5A7D-A166-4394-8277-660CB8B53E58}" srcOrd="0" destOrd="0" presId="urn:microsoft.com/office/officeart/2005/8/layout/vList2"/>
    <dgm:cxn modelId="{BE04992C-9172-406D-B2D7-CC49F429B09B}" srcId="{4AA155BD-78FE-41C2-BC3C-B6A72ABB0BFC}" destId="{16C3CDF3-898F-4C9E-B27E-2F2567401063}" srcOrd="2" destOrd="0" parTransId="{ACB3A797-D1A8-418F-B74D-29838696A8A5}" sibTransId="{38BA3480-B331-46F4-8D31-F369D15A7C9C}"/>
    <dgm:cxn modelId="{8ADCC260-78B0-4F89-81AB-9E1B4136B448}" srcId="{4AA155BD-78FE-41C2-BC3C-B6A72ABB0BFC}" destId="{0EE3397B-4AAD-4898-9BC0-CEC6E6AA46F9}" srcOrd="1" destOrd="0" parTransId="{4177ECA9-D694-42A8-9B5D-88904464ED84}" sibTransId="{BA08F4E0-06AE-4611-8E0A-C6A2597C7D24}"/>
    <dgm:cxn modelId="{AD817855-1CE6-438A-99AC-1C1E8D12B53D}" type="presOf" srcId="{4AA155BD-78FE-41C2-BC3C-B6A72ABB0BFC}" destId="{92ACF7A8-C8F3-4889-B231-32FC58A7ADEA}" srcOrd="0" destOrd="0" presId="urn:microsoft.com/office/officeart/2005/8/layout/vList2"/>
    <dgm:cxn modelId="{C39CB380-281D-4A61-8957-76A0095446C7}" srcId="{4AA155BD-78FE-41C2-BC3C-B6A72ABB0BFC}" destId="{49FC7DEC-30E8-4E19-8A33-9C0529027031}" srcOrd="0" destOrd="0" parTransId="{355D66E6-20D0-40F4-80ED-8F869ECE4D0A}" sibTransId="{BCA8B31A-9456-43CA-9522-023F327F3E7C}"/>
    <dgm:cxn modelId="{1A5BC2E6-F019-47BF-921E-5C1B5683BDD6}" type="presOf" srcId="{16C3CDF3-898F-4C9E-B27E-2F2567401063}" destId="{02A905C8-1EE7-4A00-888D-263CFD286C9A}" srcOrd="0" destOrd="0" presId="urn:microsoft.com/office/officeart/2005/8/layout/vList2"/>
    <dgm:cxn modelId="{8F5C1BF7-1DD6-44C8-B42D-C3258B022677}" type="presOf" srcId="{49FC7DEC-30E8-4E19-8A33-9C0529027031}" destId="{DCFE5939-9263-435B-8E89-E0F82CEC2EFC}" srcOrd="0" destOrd="0" presId="urn:microsoft.com/office/officeart/2005/8/layout/vList2"/>
    <dgm:cxn modelId="{6D28DBF4-C1C3-4D1B-85A0-B7C895BEBB0A}" type="presParOf" srcId="{92ACF7A8-C8F3-4889-B231-32FC58A7ADEA}" destId="{DCFE5939-9263-435B-8E89-E0F82CEC2EFC}" srcOrd="0" destOrd="0" presId="urn:microsoft.com/office/officeart/2005/8/layout/vList2"/>
    <dgm:cxn modelId="{1C055457-E38A-44BA-AD0E-85815E87183F}" type="presParOf" srcId="{92ACF7A8-C8F3-4889-B231-32FC58A7ADEA}" destId="{35DE9225-7BFE-419E-A6E9-087FF92176AA}" srcOrd="1" destOrd="0" presId="urn:microsoft.com/office/officeart/2005/8/layout/vList2"/>
    <dgm:cxn modelId="{7AF73EDA-6242-40D9-B8CC-9187FE479729}" type="presParOf" srcId="{92ACF7A8-C8F3-4889-B231-32FC58A7ADEA}" destId="{303B5A7D-A166-4394-8277-660CB8B53E58}" srcOrd="2" destOrd="0" presId="urn:microsoft.com/office/officeart/2005/8/layout/vList2"/>
    <dgm:cxn modelId="{96DC0C6A-C3BC-480F-95C5-CE28A91C6F0C}" type="presParOf" srcId="{92ACF7A8-C8F3-4889-B231-32FC58A7ADEA}" destId="{1B248C4E-C5A0-499C-B0C2-A2317F3AF192}" srcOrd="3" destOrd="0" presId="urn:microsoft.com/office/officeart/2005/8/layout/vList2"/>
    <dgm:cxn modelId="{2954B29A-F55B-476F-B771-048A996746E2}" type="presParOf" srcId="{92ACF7A8-C8F3-4889-B231-32FC58A7ADEA}" destId="{02A905C8-1EE7-4A00-888D-263CFD286C9A}"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AA155BD-78FE-41C2-BC3C-B6A72ABB0BF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9FC7DEC-30E8-4E19-8A33-9C0529027031}">
      <dgm:prSet phldrT="[Text]"/>
      <dgm:spPr/>
      <dgm:t>
        <a:bodyPr/>
        <a:lstStyle/>
        <a:p>
          <a:r>
            <a:rPr lang="es-PE" b="0" dirty="0"/>
            <a:t>Diferencia entre los enfoques financieros de corto y largo plazo</a:t>
          </a:r>
          <a:endParaRPr lang="en-US" b="0" dirty="0"/>
        </a:p>
      </dgm:t>
    </dgm:pt>
    <dgm:pt modelId="{355D66E6-20D0-40F4-80ED-8F869ECE4D0A}" type="parTrans" cxnId="{C39CB380-281D-4A61-8957-76A0095446C7}">
      <dgm:prSet/>
      <dgm:spPr/>
      <dgm:t>
        <a:bodyPr/>
        <a:lstStyle/>
        <a:p>
          <a:endParaRPr lang="en-US"/>
        </a:p>
      </dgm:t>
    </dgm:pt>
    <dgm:pt modelId="{BCA8B31A-9456-43CA-9522-023F327F3E7C}" type="sibTrans" cxnId="{C39CB380-281D-4A61-8957-76A0095446C7}">
      <dgm:prSet/>
      <dgm:spPr/>
      <dgm:t>
        <a:bodyPr/>
        <a:lstStyle/>
        <a:p>
          <a:endParaRPr lang="en-US"/>
        </a:p>
      </dgm:t>
    </dgm:pt>
    <dgm:pt modelId="{0EE3397B-4AAD-4898-9BC0-CEC6E6AA46F9}">
      <dgm:prSet phldrT="[Text]"/>
      <dgm:spPr/>
      <dgm:t>
        <a:bodyPr/>
        <a:lstStyle/>
        <a:p>
          <a:r>
            <a:rPr lang="en-US" dirty="0" err="1"/>
            <a:t>Efectos</a:t>
          </a:r>
          <a:r>
            <a:rPr lang="en-US" dirty="0"/>
            <a:t> de </a:t>
          </a:r>
          <a:r>
            <a:rPr lang="en-US" dirty="0" err="1"/>
            <a:t>los</a:t>
          </a:r>
          <a:r>
            <a:rPr lang="en-US" dirty="0"/>
            <a:t> </a:t>
          </a:r>
          <a:r>
            <a:rPr lang="en-US" dirty="0" err="1"/>
            <a:t>cambios</a:t>
          </a:r>
          <a:r>
            <a:rPr lang="en-US" dirty="0"/>
            <a:t> </a:t>
          </a:r>
          <a:r>
            <a:rPr lang="en-US" dirty="0" err="1"/>
            <a:t>en</a:t>
          </a:r>
          <a:r>
            <a:rPr lang="en-US" dirty="0"/>
            <a:t> la </a:t>
          </a:r>
          <a:r>
            <a:rPr lang="en-US" dirty="0" err="1"/>
            <a:t>tasa</a:t>
          </a:r>
          <a:r>
            <a:rPr lang="en-US" dirty="0"/>
            <a:t> de </a:t>
          </a:r>
          <a:r>
            <a:rPr lang="en-US" dirty="0" err="1"/>
            <a:t>interés</a:t>
          </a:r>
          <a:r>
            <a:rPr lang="en-US" dirty="0"/>
            <a:t> del mercado </a:t>
          </a:r>
          <a:r>
            <a:rPr lang="en-US" dirty="0" err="1"/>
            <a:t>en</a:t>
          </a:r>
          <a:r>
            <a:rPr lang="en-US" dirty="0"/>
            <a:t> la gestion de </a:t>
          </a:r>
          <a:r>
            <a:rPr lang="en-US" dirty="0" err="1"/>
            <a:t>tesorería</a:t>
          </a:r>
          <a:endParaRPr lang="en-US" dirty="0"/>
        </a:p>
      </dgm:t>
    </dgm:pt>
    <dgm:pt modelId="{4177ECA9-D694-42A8-9B5D-88904464ED84}" type="parTrans" cxnId="{8ADCC260-78B0-4F89-81AB-9E1B4136B448}">
      <dgm:prSet/>
      <dgm:spPr/>
      <dgm:t>
        <a:bodyPr/>
        <a:lstStyle/>
        <a:p>
          <a:endParaRPr lang="en-US"/>
        </a:p>
      </dgm:t>
    </dgm:pt>
    <dgm:pt modelId="{BA08F4E0-06AE-4611-8E0A-C6A2597C7D24}" type="sibTrans" cxnId="{8ADCC260-78B0-4F89-81AB-9E1B4136B448}">
      <dgm:prSet/>
      <dgm:spPr/>
      <dgm:t>
        <a:bodyPr/>
        <a:lstStyle/>
        <a:p>
          <a:endParaRPr lang="en-US"/>
        </a:p>
      </dgm:t>
    </dgm:pt>
    <dgm:pt modelId="{16C3CDF3-898F-4C9E-B27E-2F2567401063}">
      <dgm:prSet phldrT="[Text]"/>
      <dgm:spPr/>
      <dgm:t>
        <a:bodyPr/>
        <a:lstStyle/>
        <a:p>
          <a:r>
            <a:rPr lang="es-PE" b="1" dirty="0">
              <a:solidFill>
                <a:schemeClr val="tx1">
                  <a:lumMod val="95000"/>
                  <a:lumOff val="5000"/>
                </a:schemeClr>
              </a:solidFill>
            </a:rPr>
            <a:t>Efectos de la variabilidad en el tipo de cambio sol/dólar en la gestión de tesorería</a:t>
          </a:r>
          <a:endParaRPr lang="en-US" b="1" dirty="0">
            <a:solidFill>
              <a:schemeClr val="tx1">
                <a:lumMod val="95000"/>
                <a:lumOff val="5000"/>
              </a:schemeClr>
            </a:solidFill>
          </a:endParaRPr>
        </a:p>
      </dgm:t>
    </dgm:pt>
    <dgm:pt modelId="{ACB3A797-D1A8-418F-B74D-29838696A8A5}" type="parTrans" cxnId="{BE04992C-9172-406D-B2D7-CC49F429B09B}">
      <dgm:prSet/>
      <dgm:spPr/>
      <dgm:t>
        <a:bodyPr/>
        <a:lstStyle/>
        <a:p>
          <a:endParaRPr lang="en-US"/>
        </a:p>
      </dgm:t>
    </dgm:pt>
    <dgm:pt modelId="{38BA3480-B331-46F4-8D31-F369D15A7C9C}" type="sibTrans" cxnId="{BE04992C-9172-406D-B2D7-CC49F429B09B}">
      <dgm:prSet/>
      <dgm:spPr/>
      <dgm:t>
        <a:bodyPr/>
        <a:lstStyle/>
        <a:p>
          <a:endParaRPr lang="en-US"/>
        </a:p>
      </dgm:t>
    </dgm:pt>
    <dgm:pt modelId="{92ACF7A8-C8F3-4889-B231-32FC58A7ADEA}" type="pres">
      <dgm:prSet presAssocID="{4AA155BD-78FE-41C2-BC3C-B6A72ABB0BFC}" presName="linear" presStyleCnt="0">
        <dgm:presLayoutVars>
          <dgm:animLvl val="lvl"/>
          <dgm:resizeHandles val="exact"/>
        </dgm:presLayoutVars>
      </dgm:prSet>
      <dgm:spPr/>
    </dgm:pt>
    <dgm:pt modelId="{DCFE5939-9263-435B-8E89-E0F82CEC2EFC}" type="pres">
      <dgm:prSet presAssocID="{49FC7DEC-30E8-4E19-8A33-9C0529027031}" presName="parentText" presStyleLbl="node1" presStyleIdx="0" presStyleCnt="3">
        <dgm:presLayoutVars>
          <dgm:chMax val="0"/>
          <dgm:bulletEnabled val="1"/>
        </dgm:presLayoutVars>
      </dgm:prSet>
      <dgm:spPr/>
    </dgm:pt>
    <dgm:pt modelId="{35DE9225-7BFE-419E-A6E9-087FF92176AA}" type="pres">
      <dgm:prSet presAssocID="{BCA8B31A-9456-43CA-9522-023F327F3E7C}" presName="spacer" presStyleCnt="0"/>
      <dgm:spPr/>
    </dgm:pt>
    <dgm:pt modelId="{303B5A7D-A166-4394-8277-660CB8B53E58}" type="pres">
      <dgm:prSet presAssocID="{0EE3397B-4AAD-4898-9BC0-CEC6E6AA46F9}" presName="parentText" presStyleLbl="node1" presStyleIdx="1" presStyleCnt="3">
        <dgm:presLayoutVars>
          <dgm:chMax val="0"/>
          <dgm:bulletEnabled val="1"/>
        </dgm:presLayoutVars>
      </dgm:prSet>
      <dgm:spPr/>
    </dgm:pt>
    <dgm:pt modelId="{1B248C4E-C5A0-499C-B0C2-A2317F3AF192}" type="pres">
      <dgm:prSet presAssocID="{BA08F4E0-06AE-4611-8E0A-C6A2597C7D24}" presName="spacer" presStyleCnt="0"/>
      <dgm:spPr/>
    </dgm:pt>
    <dgm:pt modelId="{02A905C8-1EE7-4A00-888D-263CFD286C9A}" type="pres">
      <dgm:prSet presAssocID="{16C3CDF3-898F-4C9E-B27E-2F2567401063}" presName="parentText" presStyleLbl="node1" presStyleIdx="2" presStyleCnt="3">
        <dgm:presLayoutVars>
          <dgm:chMax val="0"/>
          <dgm:bulletEnabled val="1"/>
        </dgm:presLayoutVars>
      </dgm:prSet>
      <dgm:spPr/>
    </dgm:pt>
  </dgm:ptLst>
  <dgm:cxnLst>
    <dgm:cxn modelId="{359B8A21-C245-4F5B-9620-C1445EBCEBA6}" type="presOf" srcId="{0EE3397B-4AAD-4898-9BC0-CEC6E6AA46F9}" destId="{303B5A7D-A166-4394-8277-660CB8B53E58}" srcOrd="0" destOrd="0" presId="urn:microsoft.com/office/officeart/2005/8/layout/vList2"/>
    <dgm:cxn modelId="{BE04992C-9172-406D-B2D7-CC49F429B09B}" srcId="{4AA155BD-78FE-41C2-BC3C-B6A72ABB0BFC}" destId="{16C3CDF3-898F-4C9E-B27E-2F2567401063}" srcOrd="2" destOrd="0" parTransId="{ACB3A797-D1A8-418F-B74D-29838696A8A5}" sibTransId="{38BA3480-B331-46F4-8D31-F369D15A7C9C}"/>
    <dgm:cxn modelId="{8ADCC260-78B0-4F89-81AB-9E1B4136B448}" srcId="{4AA155BD-78FE-41C2-BC3C-B6A72ABB0BFC}" destId="{0EE3397B-4AAD-4898-9BC0-CEC6E6AA46F9}" srcOrd="1" destOrd="0" parTransId="{4177ECA9-D694-42A8-9B5D-88904464ED84}" sibTransId="{BA08F4E0-06AE-4611-8E0A-C6A2597C7D24}"/>
    <dgm:cxn modelId="{AD817855-1CE6-438A-99AC-1C1E8D12B53D}" type="presOf" srcId="{4AA155BD-78FE-41C2-BC3C-B6A72ABB0BFC}" destId="{92ACF7A8-C8F3-4889-B231-32FC58A7ADEA}" srcOrd="0" destOrd="0" presId="urn:microsoft.com/office/officeart/2005/8/layout/vList2"/>
    <dgm:cxn modelId="{C39CB380-281D-4A61-8957-76A0095446C7}" srcId="{4AA155BD-78FE-41C2-BC3C-B6A72ABB0BFC}" destId="{49FC7DEC-30E8-4E19-8A33-9C0529027031}" srcOrd="0" destOrd="0" parTransId="{355D66E6-20D0-40F4-80ED-8F869ECE4D0A}" sibTransId="{BCA8B31A-9456-43CA-9522-023F327F3E7C}"/>
    <dgm:cxn modelId="{1A5BC2E6-F019-47BF-921E-5C1B5683BDD6}" type="presOf" srcId="{16C3CDF3-898F-4C9E-B27E-2F2567401063}" destId="{02A905C8-1EE7-4A00-888D-263CFD286C9A}" srcOrd="0" destOrd="0" presId="urn:microsoft.com/office/officeart/2005/8/layout/vList2"/>
    <dgm:cxn modelId="{8F5C1BF7-1DD6-44C8-B42D-C3258B022677}" type="presOf" srcId="{49FC7DEC-30E8-4E19-8A33-9C0529027031}" destId="{DCFE5939-9263-435B-8E89-E0F82CEC2EFC}" srcOrd="0" destOrd="0" presId="urn:microsoft.com/office/officeart/2005/8/layout/vList2"/>
    <dgm:cxn modelId="{6D28DBF4-C1C3-4D1B-85A0-B7C895BEBB0A}" type="presParOf" srcId="{92ACF7A8-C8F3-4889-B231-32FC58A7ADEA}" destId="{DCFE5939-9263-435B-8E89-E0F82CEC2EFC}" srcOrd="0" destOrd="0" presId="urn:microsoft.com/office/officeart/2005/8/layout/vList2"/>
    <dgm:cxn modelId="{1C055457-E38A-44BA-AD0E-85815E87183F}" type="presParOf" srcId="{92ACF7A8-C8F3-4889-B231-32FC58A7ADEA}" destId="{35DE9225-7BFE-419E-A6E9-087FF92176AA}" srcOrd="1" destOrd="0" presId="urn:microsoft.com/office/officeart/2005/8/layout/vList2"/>
    <dgm:cxn modelId="{7AF73EDA-6242-40D9-B8CC-9187FE479729}" type="presParOf" srcId="{92ACF7A8-C8F3-4889-B231-32FC58A7ADEA}" destId="{303B5A7D-A166-4394-8277-660CB8B53E58}" srcOrd="2" destOrd="0" presId="urn:microsoft.com/office/officeart/2005/8/layout/vList2"/>
    <dgm:cxn modelId="{96DC0C6A-C3BC-480F-95C5-CE28A91C6F0C}" type="presParOf" srcId="{92ACF7A8-C8F3-4889-B231-32FC58A7ADEA}" destId="{1B248C4E-C5A0-499C-B0C2-A2317F3AF192}" srcOrd="3" destOrd="0" presId="urn:microsoft.com/office/officeart/2005/8/layout/vList2"/>
    <dgm:cxn modelId="{2954B29A-F55B-476F-B771-048A996746E2}" type="presParOf" srcId="{92ACF7A8-C8F3-4889-B231-32FC58A7ADEA}" destId="{02A905C8-1EE7-4A00-888D-263CFD286C9A}"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AA155BD-78FE-41C2-BC3C-B6A72ABB0BF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9FC7DEC-30E8-4E19-8A33-9C0529027031}">
      <dgm:prSet phldrT="[Text]"/>
      <dgm:spPr/>
      <dgm:t>
        <a:bodyPr/>
        <a:lstStyle/>
        <a:p>
          <a:r>
            <a:rPr lang="es-PE" b="1" dirty="0">
              <a:solidFill>
                <a:schemeClr val="tx1">
                  <a:lumMod val="95000"/>
                  <a:lumOff val="5000"/>
                </a:schemeClr>
              </a:solidFill>
            </a:rPr>
            <a:t>Relaciones del estado de situación financiera y el estado de resultados – Caso Real</a:t>
          </a:r>
          <a:endParaRPr lang="en-US" b="1" dirty="0">
            <a:solidFill>
              <a:schemeClr val="tx1">
                <a:lumMod val="95000"/>
                <a:lumOff val="5000"/>
              </a:schemeClr>
            </a:solidFill>
          </a:endParaRPr>
        </a:p>
      </dgm:t>
    </dgm:pt>
    <dgm:pt modelId="{355D66E6-20D0-40F4-80ED-8F869ECE4D0A}" type="parTrans" cxnId="{C39CB380-281D-4A61-8957-76A0095446C7}">
      <dgm:prSet/>
      <dgm:spPr/>
      <dgm:t>
        <a:bodyPr/>
        <a:lstStyle/>
        <a:p>
          <a:endParaRPr lang="en-US"/>
        </a:p>
      </dgm:t>
    </dgm:pt>
    <dgm:pt modelId="{BCA8B31A-9456-43CA-9522-023F327F3E7C}" type="sibTrans" cxnId="{C39CB380-281D-4A61-8957-76A0095446C7}">
      <dgm:prSet/>
      <dgm:spPr/>
      <dgm:t>
        <a:bodyPr/>
        <a:lstStyle/>
        <a:p>
          <a:endParaRPr lang="en-US"/>
        </a:p>
      </dgm:t>
    </dgm:pt>
    <dgm:pt modelId="{0EE3397B-4AAD-4898-9BC0-CEC6E6AA46F9}">
      <dgm:prSet phldrT="[Text]"/>
      <dgm:spPr/>
      <dgm:t>
        <a:bodyPr/>
        <a:lstStyle/>
        <a:p>
          <a:r>
            <a:rPr lang="en-US" dirty="0" err="1"/>
            <a:t>Relaciones</a:t>
          </a:r>
          <a:r>
            <a:rPr lang="en-US" dirty="0"/>
            <a:t> del </a:t>
          </a:r>
          <a:r>
            <a:rPr lang="en-US" dirty="0" err="1"/>
            <a:t>análisis</a:t>
          </a:r>
          <a:r>
            <a:rPr lang="en-US" dirty="0"/>
            <a:t> de </a:t>
          </a:r>
          <a:r>
            <a:rPr lang="en-US" dirty="0" err="1"/>
            <a:t>los</a:t>
          </a:r>
          <a:r>
            <a:rPr lang="en-US" dirty="0"/>
            <a:t> </a:t>
          </a:r>
          <a:r>
            <a:rPr lang="en-US" dirty="0" err="1"/>
            <a:t>estados</a:t>
          </a:r>
          <a:r>
            <a:rPr lang="en-US" dirty="0"/>
            <a:t> </a:t>
          </a:r>
          <a:r>
            <a:rPr lang="en-US" dirty="0" err="1"/>
            <a:t>financieros</a:t>
          </a:r>
          <a:r>
            <a:rPr lang="en-US" dirty="0"/>
            <a:t> y </a:t>
          </a:r>
          <a:r>
            <a:rPr lang="en-US" dirty="0" err="1"/>
            <a:t>el</a:t>
          </a:r>
          <a:r>
            <a:rPr lang="en-US" dirty="0"/>
            <a:t> </a:t>
          </a:r>
          <a:r>
            <a:rPr lang="en-US" dirty="0" err="1"/>
            <a:t>análisis</a:t>
          </a:r>
          <a:r>
            <a:rPr lang="en-US" dirty="0"/>
            <a:t> de </a:t>
          </a:r>
          <a:r>
            <a:rPr lang="en-US" dirty="0" err="1"/>
            <a:t>los</a:t>
          </a:r>
          <a:r>
            <a:rPr lang="en-US" dirty="0"/>
            <a:t> </a:t>
          </a:r>
          <a:r>
            <a:rPr lang="en-US" dirty="0" err="1"/>
            <a:t>negocios</a:t>
          </a:r>
          <a:endParaRPr lang="en-US" dirty="0"/>
        </a:p>
      </dgm:t>
    </dgm:pt>
    <dgm:pt modelId="{4177ECA9-D694-42A8-9B5D-88904464ED84}" type="parTrans" cxnId="{8ADCC260-78B0-4F89-81AB-9E1B4136B448}">
      <dgm:prSet/>
      <dgm:spPr/>
      <dgm:t>
        <a:bodyPr/>
        <a:lstStyle/>
        <a:p>
          <a:endParaRPr lang="en-US"/>
        </a:p>
      </dgm:t>
    </dgm:pt>
    <dgm:pt modelId="{BA08F4E0-06AE-4611-8E0A-C6A2597C7D24}" type="sibTrans" cxnId="{8ADCC260-78B0-4F89-81AB-9E1B4136B448}">
      <dgm:prSet/>
      <dgm:spPr/>
      <dgm:t>
        <a:bodyPr/>
        <a:lstStyle/>
        <a:p>
          <a:endParaRPr lang="en-US"/>
        </a:p>
      </dgm:t>
    </dgm:pt>
    <dgm:pt modelId="{16C3CDF3-898F-4C9E-B27E-2F2567401063}">
      <dgm:prSet phldrT="[Text]"/>
      <dgm:spPr/>
      <dgm:t>
        <a:bodyPr/>
        <a:lstStyle/>
        <a:p>
          <a:r>
            <a:rPr lang="es-PE" dirty="0"/>
            <a:t>Naturaleza y propósito de la contabilidad financiera</a:t>
          </a:r>
          <a:endParaRPr lang="en-US" dirty="0"/>
        </a:p>
      </dgm:t>
    </dgm:pt>
    <dgm:pt modelId="{ACB3A797-D1A8-418F-B74D-29838696A8A5}" type="parTrans" cxnId="{BE04992C-9172-406D-B2D7-CC49F429B09B}">
      <dgm:prSet/>
      <dgm:spPr/>
      <dgm:t>
        <a:bodyPr/>
        <a:lstStyle/>
        <a:p>
          <a:endParaRPr lang="en-US"/>
        </a:p>
      </dgm:t>
    </dgm:pt>
    <dgm:pt modelId="{38BA3480-B331-46F4-8D31-F369D15A7C9C}" type="sibTrans" cxnId="{BE04992C-9172-406D-B2D7-CC49F429B09B}">
      <dgm:prSet/>
      <dgm:spPr/>
      <dgm:t>
        <a:bodyPr/>
        <a:lstStyle/>
        <a:p>
          <a:endParaRPr lang="en-US"/>
        </a:p>
      </dgm:t>
    </dgm:pt>
    <dgm:pt modelId="{92ACF7A8-C8F3-4889-B231-32FC58A7ADEA}" type="pres">
      <dgm:prSet presAssocID="{4AA155BD-78FE-41C2-BC3C-B6A72ABB0BFC}" presName="linear" presStyleCnt="0">
        <dgm:presLayoutVars>
          <dgm:animLvl val="lvl"/>
          <dgm:resizeHandles val="exact"/>
        </dgm:presLayoutVars>
      </dgm:prSet>
      <dgm:spPr/>
    </dgm:pt>
    <dgm:pt modelId="{DCFE5939-9263-435B-8E89-E0F82CEC2EFC}" type="pres">
      <dgm:prSet presAssocID="{49FC7DEC-30E8-4E19-8A33-9C0529027031}" presName="parentText" presStyleLbl="node1" presStyleIdx="0" presStyleCnt="3">
        <dgm:presLayoutVars>
          <dgm:chMax val="0"/>
          <dgm:bulletEnabled val="1"/>
        </dgm:presLayoutVars>
      </dgm:prSet>
      <dgm:spPr/>
    </dgm:pt>
    <dgm:pt modelId="{35DE9225-7BFE-419E-A6E9-087FF92176AA}" type="pres">
      <dgm:prSet presAssocID="{BCA8B31A-9456-43CA-9522-023F327F3E7C}" presName="spacer" presStyleCnt="0"/>
      <dgm:spPr/>
    </dgm:pt>
    <dgm:pt modelId="{303B5A7D-A166-4394-8277-660CB8B53E58}" type="pres">
      <dgm:prSet presAssocID="{0EE3397B-4AAD-4898-9BC0-CEC6E6AA46F9}" presName="parentText" presStyleLbl="node1" presStyleIdx="1" presStyleCnt="3">
        <dgm:presLayoutVars>
          <dgm:chMax val="0"/>
          <dgm:bulletEnabled val="1"/>
        </dgm:presLayoutVars>
      </dgm:prSet>
      <dgm:spPr/>
    </dgm:pt>
    <dgm:pt modelId="{1B248C4E-C5A0-499C-B0C2-A2317F3AF192}" type="pres">
      <dgm:prSet presAssocID="{BA08F4E0-06AE-4611-8E0A-C6A2597C7D24}" presName="spacer" presStyleCnt="0"/>
      <dgm:spPr/>
    </dgm:pt>
    <dgm:pt modelId="{02A905C8-1EE7-4A00-888D-263CFD286C9A}" type="pres">
      <dgm:prSet presAssocID="{16C3CDF3-898F-4C9E-B27E-2F2567401063}" presName="parentText" presStyleLbl="node1" presStyleIdx="2" presStyleCnt="3">
        <dgm:presLayoutVars>
          <dgm:chMax val="0"/>
          <dgm:bulletEnabled val="1"/>
        </dgm:presLayoutVars>
      </dgm:prSet>
      <dgm:spPr/>
    </dgm:pt>
  </dgm:ptLst>
  <dgm:cxnLst>
    <dgm:cxn modelId="{359B8A21-C245-4F5B-9620-C1445EBCEBA6}" type="presOf" srcId="{0EE3397B-4AAD-4898-9BC0-CEC6E6AA46F9}" destId="{303B5A7D-A166-4394-8277-660CB8B53E58}" srcOrd="0" destOrd="0" presId="urn:microsoft.com/office/officeart/2005/8/layout/vList2"/>
    <dgm:cxn modelId="{BE04992C-9172-406D-B2D7-CC49F429B09B}" srcId="{4AA155BD-78FE-41C2-BC3C-B6A72ABB0BFC}" destId="{16C3CDF3-898F-4C9E-B27E-2F2567401063}" srcOrd="2" destOrd="0" parTransId="{ACB3A797-D1A8-418F-B74D-29838696A8A5}" sibTransId="{38BA3480-B331-46F4-8D31-F369D15A7C9C}"/>
    <dgm:cxn modelId="{8ADCC260-78B0-4F89-81AB-9E1B4136B448}" srcId="{4AA155BD-78FE-41C2-BC3C-B6A72ABB0BFC}" destId="{0EE3397B-4AAD-4898-9BC0-CEC6E6AA46F9}" srcOrd="1" destOrd="0" parTransId="{4177ECA9-D694-42A8-9B5D-88904464ED84}" sibTransId="{BA08F4E0-06AE-4611-8E0A-C6A2597C7D24}"/>
    <dgm:cxn modelId="{AD817855-1CE6-438A-99AC-1C1E8D12B53D}" type="presOf" srcId="{4AA155BD-78FE-41C2-BC3C-B6A72ABB0BFC}" destId="{92ACF7A8-C8F3-4889-B231-32FC58A7ADEA}" srcOrd="0" destOrd="0" presId="urn:microsoft.com/office/officeart/2005/8/layout/vList2"/>
    <dgm:cxn modelId="{C39CB380-281D-4A61-8957-76A0095446C7}" srcId="{4AA155BD-78FE-41C2-BC3C-B6A72ABB0BFC}" destId="{49FC7DEC-30E8-4E19-8A33-9C0529027031}" srcOrd="0" destOrd="0" parTransId="{355D66E6-20D0-40F4-80ED-8F869ECE4D0A}" sibTransId="{BCA8B31A-9456-43CA-9522-023F327F3E7C}"/>
    <dgm:cxn modelId="{1A5BC2E6-F019-47BF-921E-5C1B5683BDD6}" type="presOf" srcId="{16C3CDF3-898F-4C9E-B27E-2F2567401063}" destId="{02A905C8-1EE7-4A00-888D-263CFD286C9A}" srcOrd="0" destOrd="0" presId="urn:microsoft.com/office/officeart/2005/8/layout/vList2"/>
    <dgm:cxn modelId="{8F5C1BF7-1DD6-44C8-B42D-C3258B022677}" type="presOf" srcId="{49FC7DEC-30E8-4E19-8A33-9C0529027031}" destId="{DCFE5939-9263-435B-8E89-E0F82CEC2EFC}" srcOrd="0" destOrd="0" presId="urn:microsoft.com/office/officeart/2005/8/layout/vList2"/>
    <dgm:cxn modelId="{6D28DBF4-C1C3-4D1B-85A0-B7C895BEBB0A}" type="presParOf" srcId="{92ACF7A8-C8F3-4889-B231-32FC58A7ADEA}" destId="{DCFE5939-9263-435B-8E89-E0F82CEC2EFC}" srcOrd="0" destOrd="0" presId="urn:microsoft.com/office/officeart/2005/8/layout/vList2"/>
    <dgm:cxn modelId="{1C055457-E38A-44BA-AD0E-85815E87183F}" type="presParOf" srcId="{92ACF7A8-C8F3-4889-B231-32FC58A7ADEA}" destId="{35DE9225-7BFE-419E-A6E9-087FF92176AA}" srcOrd="1" destOrd="0" presId="urn:microsoft.com/office/officeart/2005/8/layout/vList2"/>
    <dgm:cxn modelId="{7AF73EDA-6242-40D9-B8CC-9187FE479729}" type="presParOf" srcId="{92ACF7A8-C8F3-4889-B231-32FC58A7ADEA}" destId="{303B5A7D-A166-4394-8277-660CB8B53E58}" srcOrd="2" destOrd="0" presId="urn:microsoft.com/office/officeart/2005/8/layout/vList2"/>
    <dgm:cxn modelId="{96DC0C6A-C3BC-480F-95C5-CE28A91C6F0C}" type="presParOf" srcId="{92ACF7A8-C8F3-4889-B231-32FC58A7ADEA}" destId="{1B248C4E-C5A0-499C-B0C2-A2317F3AF192}" srcOrd="3" destOrd="0" presId="urn:microsoft.com/office/officeart/2005/8/layout/vList2"/>
    <dgm:cxn modelId="{2954B29A-F55B-476F-B771-048A996746E2}" type="presParOf" srcId="{92ACF7A8-C8F3-4889-B231-32FC58A7ADEA}" destId="{02A905C8-1EE7-4A00-888D-263CFD286C9A}"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D7780D-A467-4D90-BD5A-7B33652858CD}">
      <dsp:nvSpPr>
        <dsp:cNvPr id="0" name=""/>
        <dsp:cNvSpPr/>
      </dsp:nvSpPr>
      <dsp:spPr>
        <a:xfrm>
          <a:off x="0" y="399090"/>
          <a:ext cx="9255124" cy="1348008"/>
        </a:xfrm>
        <a:prstGeom prst="rightArrow">
          <a:avLst>
            <a:gd name="adj1" fmla="val 50000"/>
            <a:gd name="adj2" fmla="val 50000"/>
          </a:avLst>
        </a:prstGeom>
        <a:solidFill>
          <a:srgbClr val="7030A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254000" bIns="213996" numCol="1" spcCol="1270" anchor="ctr" anchorCtr="0">
          <a:noAutofit/>
        </a:bodyPr>
        <a:lstStyle/>
        <a:p>
          <a:pPr marL="0" lvl="0" indent="0" algn="l" defTabSz="1111250">
            <a:lnSpc>
              <a:spcPct val="90000"/>
            </a:lnSpc>
            <a:spcBef>
              <a:spcPct val="0"/>
            </a:spcBef>
            <a:spcAft>
              <a:spcPct val="35000"/>
            </a:spcAft>
            <a:buNone/>
          </a:pPr>
          <a:r>
            <a:rPr lang="es-PE" sz="2500" kern="1200" dirty="0">
              <a:solidFill>
                <a:schemeClr val="bg1"/>
              </a:solidFill>
            </a:rPr>
            <a:t>ANALISIS DE EQUILIBRIO GENERAL</a:t>
          </a:r>
          <a:endParaRPr lang="en-US" sz="2500" kern="1200" dirty="0">
            <a:solidFill>
              <a:schemeClr val="bg1"/>
            </a:solidFill>
          </a:endParaRPr>
        </a:p>
      </dsp:txBody>
      <dsp:txXfrm>
        <a:off x="0" y="736092"/>
        <a:ext cx="8918122" cy="674004"/>
      </dsp:txXfrm>
    </dsp:sp>
    <dsp:sp modelId="{D55C75C6-A4C6-4F1F-BAFC-32B4681DE2CB}">
      <dsp:nvSpPr>
        <dsp:cNvPr id="0" name=""/>
        <dsp:cNvSpPr/>
      </dsp:nvSpPr>
      <dsp:spPr>
        <a:xfrm>
          <a:off x="0" y="1441940"/>
          <a:ext cx="4275867" cy="300882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just" defTabSz="1066800">
            <a:lnSpc>
              <a:spcPct val="90000"/>
            </a:lnSpc>
            <a:spcBef>
              <a:spcPct val="0"/>
            </a:spcBef>
            <a:spcAft>
              <a:spcPct val="35000"/>
            </a:spcAft>
            <a:buNone/>
            <a:tabLst>
              <a:tab pos="442913" algn="l"/>
            </a:tabLst>
          </a:pPr>
          <a:r>
            <a:rPr lang="es-ES" sz="2400" kern="1200" dirty="0">
              <a:solidFill>
                <a:srgbClr val="002060"/>
              </a:solidFill>
              <a:ea typeface="Verdana" panose="020B0604030504040204" pitchFamily="34" charset="0"/>
            </a:rPr>
            <a:t>- En el análisis del equilibrio general consideramos las interrelaciones entre los mercados a fin de predecir mejor los efectos de los cambios a nivel particular. </a:t>
          </a:r>
          <a:endParaRPr lang="en-US" sz="2400" kern="1200" dirty="0"/>
        </a:p>
        <a:p>
          <a:pPr marL="0" lvl="0" indent="0" algn="just" defTabSz="1066800">
            <a:lnSpc>
              <a:spcPct val="90000"/>
            </a:lnSpc>
            <a:spcBef>
              <a:spcPct val="0"/>
            </a:spcBef>
            <a:spcAft>
              <a:spcPct val="35000"/>
            </a:spcAft>
            <a:buNone/>
            <a:tabLst>
              <a:tab pos="442913" algn="l"/>
            </a:tabLst>
          </a:pPr>
          <a:r>
            <a:rPr lang="en-US" sz="2400" kern="1200" dirty="0"/>
            <a:t>- Nos </a:t>
          </a:r>
          <a:r>
            <a:rPr lang="en-US" sz="2400" kern="1200" dirty="0" err="1"/>
            <a:t>centramos</a:t>
          </a:r>
          <a:r>
            <a:rPr lang="en-US" sz="2400" kern="1200" dirty="0"/>
            <a:t> </a:t>
          </a:r>
          <a:r>
            <a:rPr lang="en-US" sz="2400" kern="1200" dirty="0" err="1"/>
            <a:t>en</a:t>
          </a:r>
          <a:r>
            <a:rPr lang="en-US" sz="2400" kern="1200" dirty="0"/>
            <a:t> mercados </a:t>
          </a:r>
          <a:r>
            <a:rPr lang="en-US" sz="2400" kern="1200" dirty="0" err="1"/>
            <a:t>similares</a:t>
          </a:r>
          <a:r>
            <a:rPr lang="en-US" sz="2400" kern="1200" dirty="0"/>
            <a:t> o </a:t>
          </a:r>
          <a:r>
            <a:rPr lang="en-US" sz="2400" kern="1200" dirty="0" err="1"/>
            <a:t>comparables</a:t>
          </a:r>
          <a:endParaRPr lang="en-US" sz="2400" kern="1200" dirty="0"/>
        </a:p>
      </dsp:txBody>
      <dsp:txXfrm>
        <a:off x="0" y="1441940"/>
        <a:ext cx="4275867" cy="3008827"/>
      </dsp:txXfrm>
    </dsp:sp>
    <dsp:sp modelId="{D91399C0-09A6-46ED-BAF3-9B5B74E2B93C}">
      <dsp:nvSpPr>
        <dsp:cNvPr id="0" name=""/>
        <dsp:cNvSpPr/>
      </dsp:nvSpPr>
      <dsp:spPr>
        <a:xfrm>
          <a:off x="4275867" y="848276"/>
          <a:ext cx="4979257" cy="1348008"/>
        </a:xfrm>
        <a:prstGeom prst="rightArrow">
          <a:avLst>
            <a:gd name="adj1" fmla="val 50000"/>
            <a:gd name="adj2" fmla="val 5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254000" bIns="213996" numCol="1" spcCol="1270" anchor="ctr" anchorCtr="0">
          <a:noAutofit/>
        </a:bodyPr>
        <a:lstStyle/>
        <a:p>
          <a:pPr marL="0" lvl="0" indent="0" algn="just" defTabSz="1111250">
            <a:lnSpc>
              <a:spcPct val="90000"/>
            </a:lnSpc>
            <a:spcBef>
              <a:spcPct val="0"/>
            </a:spcBef>
            <a:spcAft>
              <a:spcPct val="35000"/>
            </a:spcAft>
            <a:buNone/>
          </a:pPr>
          <a:r>
            <a:rPr lang="es-PE" sz="2500" kern="1200" dirty="0"/>
            <a:t>ANALISIS DE EQUILIBRIO PARCIAL</a:t>
          </a:r>
          <a:endParaRPr lang="en-US" sz="2500" kern="1200" dirty="0"/>
        </a:p>
      </dsp:txBody>
      <dsp:txXfrm>
        <a:off x="4275867" y="1185278"/>
        <a:ext cx="4642255" cy="674004"/>
      </dsp:txXfrm>
    </dsp:sp>
    <dsp:sp modelId="{DAF4CAB5-FA25-46A4-AE9C-F6F309A37592}">
      <dsp:nvSpPr>
        <dsp:cNvPr id="0" name=""/>
        <dsp:cNvSpPr/>
      </dsp:nvSpPr>
      <dsp:spPr>
        <a:xfrm>
          <a:off x="4275867" y="1891126"/>
          <a:ext cx="4275867" cy="300882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just" defTabSz="1111250">
            <a:lnSpc>
              <a:spcPct val="90000"/>
            </a:lnSpc>
            <a:spcBef>
              <a:spcPct val="0"/>
            </a:spcBef>
            <a:spcAft>
              <a:spcPct val="35000"/>
            </a:spcAft>
            <a:buNone/>
          </a:pPr>
          <a:r>
            <a:rPr lang="es-ES" sz="2500" kern="1200" dirty="0"/>
            <a:t>-En este caso nos enfocamos en el análisis de la oferta y la demanda de un solo mercado.</a:t>
          </a:r>
          <a:endParaRPr lang="es-PE" sz="1600" kern="1200" dirty="0"/>
        </a:p>
        <a:p>
          <a:pPr marL="0" lvl="0" indent="0" algn="just" defTabSz="1111250">
            <a:lnSpc>
              <a:spcPct val="90000"/>
            </a:lnSpc>
            <a:spcBef>
              <a:spcPct val="0"/>
            </a:spcBef>
            <a:spcAft>
              <a:spcPct val="35000"/>
            </a:spcAft>
            <a:buNone/>
          </a:pPr>
          <a:r>
            <a:rPr lang="es-ES" sz="2500" kern="1200" dirty="0"/>
            <a:t>-Los productos y mercados complementarios o sustitutos no son tomados en consideración.</a:t>
          </a:r>
        </a:p>
        <a:p>
          <a:pPr marL="0" lvl="0" indent="0" algn="just" defTabSz="1111250">
            <a:lnSpc>
              <a:spcPct val="90000"/>
            </a:lnSpc>
            <a:spcBef>
              <a:spcPct val="0"/>
            </a:spcBef>
            <a:spcAft>
              <a:spcPct val="35000"/>
            </a:spcAft>
            <a:buNone/>
          </a:pPr>
          <a:endParaRPr lang="es-ES" sz="2500" kern="1200" dirty="0"/>
        </a:p>
        <a:p>
          <a:pPr marL="0" lvl="0" indent="0" algn="just" defTabSz="1111250">
            <a:lnSpc>
              <a:spcPct val="90000"/>
            </a:lnSpc>
            <a:spcBef>
              <a:spcPct val="0"/>
            </a:spcBef>
            <a:spcAft>
              <a:spcPct val="35000"/>
            </a:spcAft>
            <a:buNone/>
          </a:pPr>
          <a:r>
            <a:rPr lang="es-ES" sz="1600" kern="1200" dirty="0"/>
            <a:t>(AUTOR</a:t>
          </a:r>
          <a:r>
            <a:rPr lang="es-PE" sz="1600" kern="1200" dirty="0"/>
            <a:t>, AÑO)</a:t>
          </a:r>
        </a:p>
      </dsp:txBody>
      <dsp:txXfrm>
        <a:off x="4275867" y="1891126"/>
        <a:ext cx="4275867" cy="300882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E5939-9263-435B-8E89-E0F82CEC2EFC}">
      <dsp:nvSpPr>
        <dsp:cNvPr id="0" name=""/>
        <dsp:cNvSpPr/>
      </dsp:nvSpPr>
      <dsp:spPr>
        <a:xfrm>
          <a:off x="0" y="1217"/>
          <a:ext cx="8209280" cy="12331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s-PE" sz="3100" b="0" kern="1200" dirty="0">
              <a:solidFill>
                <a:schemeClr val="bg2"/>
              </a:solidFill>
            </a:rPr>
            <a:t>Relaciones del estado de situación financiera y el estado de resultados</a:t>
          </a:r>
          <a:endParaRPr lang="en-US" sz="3100" b="0" kern="1200" dirty="0">
            <a:solidFill>
              <a:schemeClr val="bg2"/>
            </a:solidFill>
          </a:endParaRPr>
        </a:p>
      </dsp:txBody>
      <dsp:txXfrm>
        <a:off x="60199" y="61416"/>
        <a:ext cx="8088882" cy="1112781"/>
      </dsp:txXfrm>
    </dsp:sp>
    <dsp:sp modelId="{303B5A7D-A166-4394-8277-660CB8B53E58}">
      <dsp:nvSpPr>
        <dsp:cNvPr id="0" name=""/>
        <dsp:cNvSpPr/>
      </dsp:nvSpPr>
      <dsp:spPr>
        <a:xfrm>
          <a:off x="0" y="1323677"/>
          <a:ext cx="8209280" cy="1233179"/>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b="1" kern="1200" dirty="0" err="1">
              <a:solidFill>
                <a:schemeClr val="tx1">
                  <a:lumMod val="95000"/>
                  <a:lumOff val="5000"/>
                </a:schemeClr>
              </a:solidFill>
            </a:rPr>
            <a:t>Relaciones</a:t>
          </a:r>
          <a:r>
            <a:rPr lang="en-US" sz="3100" b="1" kern="1200" dirty="0">
              <a:solidFill>
                <a:schemeClr val="tx1">
                  <a:lumMod val="95000"/>
                  <a:lumOff val="5000"/>
                </a:schemeClr>
              </a:solidFill>
            </a:rPr>
            <a:t> del </a:t>
          </a:r>
          <a:r>
            <a:rPr lang="en-US" sz="3100" b="1" kern="1200" dirty="0" err="1">
              <a:solidFill>
                <a:schemeClr val="tx1">
                  <a:lumMod val="95000"/>
                  <a:lumOff val="5000"/>
                </a:schemeClr>
              </a:solidFill>
            </a:rPr>
            <a:t>análisis</a:t>
          </a:r>
          <a:r>
            <a:rPr lang="en-US" sz="3100" b="1" kern="1200" dirty="0">
              <a:solidFill>
                <a:schemeClr val="tx1">
                  <a:lumMod val="95000"/>
                  <a:lumOff val="5000"/>
                </a:schemeClr>
              </a:solidFill>
            </a:rPr>
            <a:t> de </a:t>
          </a:r>
          <a:r>
            <a:rPr lang="en-US" sz="3100" b="1" kern="1200" dirty="0" err="1">
              <a:solidFill>
                <a:schemeClr val="tx1">
                  <a:lumMod val="95000"/>
                  <a:lumOff val="5000"/>
                </a:schemeClr>
              </a:solidFill>
            </a:rPr>
            <a:t>los</a:t>
          </a:r>
          <a:r>
            <a:rPr lang="en-US" sz="3100" b="1" kern="1200" dirty="0">
              <a:solidFill>
                <a:schemeClr val="tx1">
                  <a:lumMod val="95000"/>
                  <a:lumOff val="5000"/>
                </a:schemeClr>
              </a:solidFill>
            </a:rPr>
            <a:t> </a:t>
          </a:r>
          <a:r>
            <a:rPr lang="en-US" sz="3100" b="1" kern="1200" dirty="0" err="1">
              <a:solidFill>
                <a:schemeClr val="tx1">
                  <a:lumMod val="95000"/>
                  <a:lumOff val="5000"/>
                </a:schemeClr>
              </a:solidFill>
            </a:rPr>
            <a:t>estados</a:t>
          </a:r>
          <a:r>
            <a:rPr lang="en-US" sz="3100" b="1" kern="1200" dirty="0">
              <a:solidFill>
                <a:schemeClr val="tx1">
                  <a:lumMod val="95000"/>
                  <a:lumOff val="5000"/>
                </a:schemeClr>
              </a:solidFill>
            </a:rPr>
            <a:t> </a:t>
          </a:r>
          <a:r>
            <a:rPr lang="en-US" sz="3100" b="1" kern="1200" dirty="0" err="1">
              <a:solidFill>
                <a:schemeClr val="tx1">
                  <a:lumMod val="95000"/>
                  <a:lumOff val="5000"/>
                </a:schemeClr>
              </a:solidFill>
            </a:rPr>
            <a:t>financieros</a:t>
          </a:r>
          <a:r>
            <a:rPr lang="en-US" sz="3100" b="1" kern="1200" dirty="0">
              <a:solidFill>
                <a:schemeClr val="tx1">
                  <a:lumMod val="95000"/>
                  <a:lumOff val="5000"/>
                </a:schemeClr>
              </a:solidFill>
            </a:rPr>
            <a:t> y </a:t>
          </a:r>
          <a:r>
            <a:rPr lang="en-US" sz="3100" b="1" kern="1200" dirty="0" err="1">
              <a:solidFill>
                <a:schemeClr val="tx1">
                  <a:lumMod val="95000"/>
                  <a:lumOff val="5000"/>
                </a:schemeClr>
              </a:solidFill>
            </a:rPr>
            <a:t>el</a:t>
          </a:r>
          <a:r>
            <a:rPr lang="en-US" sz="3100" b="1" kern="1200" dirty="0">
              <a:solidFill>
                <a:schemeClr val="tx1">
                  <a:lumMod val="95000"/>
                  <a:lumOff val="5000"/>
                </a:schemeClr>
              </a:solidFill>
            </a:rPr>
            <a:t> </a:t>
          </a:r>
          <a:r>
            <a:rPr lang="en-US" sz="3100" b="1" kern="1200" dirty="0" err="1">
              <a:solidFill>
                <a:schemeClr val="tx1">
                  <a:lumMod val="95000"/>
                  <a:lumOff val="5000"/>
                </a:schemeClr>
              </a:solidFill>
            </a:rPr>
            <a:t>análisis</a:t>
          </a:r>
          <a:r>
            <a:rPr lang="en-US" sz="3100" b="1" kern="1200" dirty="0">
              <a:solidFill>
                <a:schemeClr val="tx1">
                  <a:lumMod val="95000"/>
                  <a:lumOff val="5000"/>
                </a:schemeClr>
              </a:solidFill>
            </a:rPr>
            <a:t> de </a:t>
          </a:r>
          <a:r>
            <a:rPr lang="en-US" sz="3100" b="1" kern="1200" dirty="0" err="1">
              <a:solidFill>
                <a:schemeClr val="tx1">
                  <a:lumMod val="95000"/>
                  <a:lumOff val="5000"/>
                </a:schemeClr>
              </a:solidFill>
            </a:rPr>
            <a:t>los</a:t>
          </a:r>
          <a:r>
            <a:rPr lang="en-US" sz="3100" b="1" kern="1200" dirty="0">
              <a:solidFill>
                <a:schemeClr val="tx1">
                  <a:lumMod val="95000"/>
                  <a:lumOff val="5000"/>
                </a:schemeClr>
              </a:solidFill>
            </a:rPr>
            <a:t> </a:t>
          </a:r>
          <a:r>
            <a:rPr lang="en-US" sz="3100" b="1" kern="1200" dirty="0" err="1">
              <a:solidFill>
                <a:schemeClr val="tx1">
                  <a:lumMod val="95000"/>
                  <a:lumOff val="5000"/>
                </a:schemeClr>
              </a:solidFill>
            </a:rPr>
            <a:t>negocios</a:t>
          </a:r>
          <a:endParaRPr lang="en-US" sz="3100" b="1" kern="1200" dirty="0">
            <a:solidFill>
              <a:schemeClr val="tx1">
                <a:lumMod val="95000"/>
                <a:lumOff val="5000"/>
              </a:schemeClr>
            </a:solidFill>
          </a:endParaRPr>
        </a:p>
      </dsp:txBody>
      <dsp:txXfrm>
        <a:off x="60199" y="1383876"/>
        <a:ext cx="8088882" cy="1112781"/>
      </dsp:txXfrm>
    </dsp:sp>
    <dsp:sp modelId="{02A905C8-1EE7-4A00-888D-263CFD286C9A}">
      <dsp:nvSpPr>
        <dsp:cNvPr id="0" name=""/>
        <dsp:cNvSpPr/>
      </dsp:nvSpPr>
      <dsp:spPr>
        <a:xfrm>
          <a:off x="0" y="2646137"/>
          <a:ext cx="8209280" cy="123317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s-PE" sz="3100" kern="1200" dirty="0"/>
            <a:t>Naturaleza y propósito de la contabilidad financiera</a:t>
          </a:r>
          <a:endParaRPr lang="en-US" sz="3100" kern="1200" dirty="0"/>
        </a:p>
      </dsp:txBody>
      <dsp:txXfrm>
        <a:off x="60199" y="2706336"/>
        <a:ext cx="8088882" cy="111278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E5939-9263-435B-8E89-E0F82CEC2EFC}">
      <dsp:nvSpPr>
        <dsp:cNvPr id="0" name=""/>
        <dsp:cNvSpPr/>
      </dsp:nvSpPr>
      <dsp:spPr>
        <a:xfrm>
          <a:off x="0" y="1217"/>
          <a:ext cx="8209280" cy="12331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s-PE" sz="3100" b="0" kern="1200" dirty="0">
              <a:solidFill>
                <a:schemeClr val="bg2"/>
              </a:solidFill>
            </a:rPr>
            <a:t>Relaciones del estado de situación financiera y el estado de resultados</a:t>
          </a:r>
          <a:endParaRPr lang="en-US" sz="3100" b="0" kern="1200" dirty="0">
            <a:solidFill>
              <a:schemeClr val="bg2"/>
            </a:solidFill>
          </a:endParaRPr>
        </a:p>
      </dsp:txBody>
      <dsp:txXfrm>
        <a:off x="60199" y="61416"/>
        <a:ext cx="8088882" cy="1112781"/>
      </dsp:txXfrm>
    </dsp:sp>
    <dsp:sp modelId="{303B5A7D-A166-4394-8277-660CB8B53E58}">
      <dsp:nvSpPr>
        <dsp:cNvPr id="0" name=""/>
        <dsp:cNvSpPr/>
      </dsp:nvSpPr>
      <dsp:spPr>
        <a:xfrm>
          <a:off x="0" y="1323677"/>
          <a:ext cx="8209280" cy="1233179"/>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err="1">
              <a:solidFill>
                <a:schemeClr val="bg2"/>
              </a:solidFill>
            </a:rPr>
            <a:t>Relaciones</a:t>
          </a:r>
          <a:r>
            <a:rPr lang="en-US" sz="3100" kern="1200" dirty="0">
              <a:solidFill>
                <a:schemeClr val="bg2"/>
              </a:solidFill>
            </a:rPr>
            <a:t> del </a:t>
          </a:r>
          <a:r>
            <a:rPr lang="en-US" sz="3100" kern="1200" dirty="0" err="1">
              <a:solidFill>
                <a:schemeClr val="bg2"/>
              </a:solidFill>
            </a:rPr>
            <a:t>análisis</a:t>
          </a:r>
          <a:r>
            <a:rPr lang="en-US" sz="3100" kern="1200" dirty="0">
              <a:solidFill>
                <a:schemeClr val="bg2"/>
              </a:solidFill>
            </a:rPr>
            <a:t> de </a:t>
          </a:r>
          <a:r>
            <a:rPr lang="en-US" sz="3100" kern="1200" dirty="0" err="1">
              <a:solidFill>
                <a:schemeClr val="bg2"/>
              </a:solidFill>
            </a:rPr>
            <a:t>los</a:t>
          </a:r>
          <a:r>
            <a:rPr lang="en-US" sz="3100" kern="1200" dirty="0">
              <a:solidFill>
                <a:schemeClr val="bg2"/>
              </a:solidFill>
            </a:rPr>
            <a:t> </a:t>
          </a:r>
          <a:r>
            <a:rPr lang="en-US" sz="3100" kern="1200" dirty="0" err="1">
              <a:solidFill>
                <a:schemeClr val="bg2"/>
              </a:solidFill>
            </a:rPr>
            <a:t>estados</a:t>
          </a:r>
          <a:r>
            <a:rPr lang="en-US" sz="3100" kern="1200" dirty="0">
              <a:solidFill>
                <a:schemeClr val="bg2"/>
              </a:solidFill>
            </a:rPr>
            <a:t> </a:t>
          </a:r>
          <a:r>
            <a:rPr lang="en-US" sz="3100" kern="1200" dirty="0" err="1">
              <a:solidFill>
                <a:schemeClr val="bg2"/>
              </a:solidFill>
            </a:rPr>
            <a:t>financieros</a:t>
          </a:r>
          <a:r>
            <a:rPr lang="en-US" sz="3100" kern="1200" dirty="0">
              <a:solidFill>
                <a:schemeClr val="bg2"/>
              </a:solidFill>
            </a:rPr>
            <a:t> y </a:t>
          </a:r>
          <a:r>
            <a:rPr lang="en-US" sz="3100" kern="1200" dirty="0" err="1">
              <a:solidFill>
                <a:schemeClr val="bg2"/>
              </a:solidFill>
            </a:rPr>
            <a:t>el</a:t>
          </a:r>
          <a:r>
            <a:rPr lang="en-US" sz="3100" kern="1200" dirty="0">
              <a:solidFill>
                <a:schemeClr val="bg2"/>
              </a:solidFill>
            </a:rPr>
            <a:t> </a:t>
          </a:r>
          <a:r>
            <a:rPr lang="en-US" sz="3100" kern="1200" dirty="0" err="1">
              <a:solidFill>
                <a:schemeClr val="bg2"/>
              </a:solidFill>
            </a:rPr>
            <a:t>análisis</a:t>
          </a:r>
          <a:r>
            <a:rPr lang="en-US" sz="3100" kern="1200" dirty="0">
              <a:solidFill>
                <a:schemeClr val="bg2"/>
              </a:solidFill>
            </a:rPr>
            <a:t> de </a:t>
          </a:r>
          <a:r>
            <a:rPr lang="en-US" sz="3100" kern="1200" dirty="0" err="1">
              <a:solidFill>
                <a:schemeClr val="bg2"/>
              </a:solidFill>
            </a:rPr>
            <a:t>los</a:t>
          </a:r>
          <a:r>
            <a:rPr lang="en-US" sz="3100" kern="1200" dirty="0">
              <a:solidFill>
                <a:schemeClr val="bg2"/>
              </a:solidFill>
            </a:rPr>
            <a:t> </a:t>
          </a:r>
          <a:r>
            <a:rPr lang="en-US" sz="3100" kern="1200" dirty="0" err="1">
              <a:solidFill>
                <a:schemeClr val="bg2"/>
              </a:solidFill>
            </a:rPr>
            <a:t>negocios</a:t>
          </a:r>
          <a:endParaRPr lang="en-US" sz="3100" kern="1200" dirty="0">
            <a:solidFill>
              <a:schemeClr val="bg2"/>
            </a:solidFill>
          </a:endParaRPr>
        </a:p>
      </dsp:txBody>
      <dsp:txXfrm>
        <a:off x="60199" y="1383876"/>
        <a:ext cx="8088882" cy="1112781"/>
      </dsp:txXfrm>
    </dsp:sp>
    <dsp:sp modelId="{02A905C8-1EE7-4A00-888D-263CFD286C9A}">
      <dsp:nvSpPr>
        <dsp:cNvPr id="0" name=""/>
        <dsp:cNvSpPr/>
      </dsp:nvSpPr>
      <dsp:spPr>
        <a:xfrm>
          <a:off x="0" y="2646137"/>
          <a:ext cx="8209280" cy="123317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s-PE" sz="3100" b="1" kern="1200" dirty="0">
              <a:solidFill>
                <a:schemeClr val="tx1"/>
              </a:solidFill>
            </a:rPr>
            <a:t>Naturaleza y propósito de la contabilidad financiera</a:t>
          </a:r>
          <a:endParaRPr lang="en-US" sz="3100" b="1" kern="1200" dirty="0">
            <a:solidFill>
              <a:schemeClr val="tx1"/>
            </a:solidFill>
          </a:endParaRPr>
        </a:p>
      </dsp:txBody>
      <dsp:txXfrm>
        <a:off x="60199" y="2706336"/>
        <a:ext cx="8088882" cy="111278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E5939-9263-435B-8E89-E0F82CEC2EFC}">
      <dsp:nvSpPr>
        <dsp:cNvPr id="0" name=""/>
        <dsp:cNvSpPr/>
      </dsp:nvSpPr>
      <dsp:spPr>
        <a:xfrm>
          <a:off x="0" y="30866"/>
          <a:ext cx="8209280" cy="123069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PE" sz="2200" b="1" kern="1200" dirty="0">
              <a:solidFill>
                <a:schemeClr val="tx1">
                  <a:lumMod val="95000"/>
                  <a:lumOff val="5000"/>
                </a:schemeClr>
              </a:solidFill>
            </a:rPr>
            <a:t>Flujo de Caja Vs. la Utilidad Neta de un proyecto al evaluar un proyecto</a:t>
          </a:r>
          <a:endParaRPr lang="en-US" sz="2200" b="1" kern="1200" dirty="0">
            <a:solidFill>
              <a:schemeClr val="tx1">
                <a:lumMod val="95000"/>
                <a:lumOff val="5000"/>
              </a:schemeClr>
            </a:solidFill>
          </a:endParaRPr>
        </a:p>
      </dsp:txBody>
      <dsp:txXfrm>
        <a:off x="60077" y="90943"/>
        <a:ext cx="8089126" cy="1110539"/>
      </dsp:txXfrm>
    </dsp:sp>
    <dsp:sp modelId="{303B5A7D-A166-4394-8277-660CB8B53E58}">
      <dsp:nvSpPr>
        <dsp:cNvPr id="0" name=""/>
        <dsp:cNvSpPr/>
      </dsp:nvSpPr>
      <dsp:spPr>
        <a:xfrm>
          <a:off x="0" y="1324920"/>
          <a:ext cx="8209280" cy="1230693"/>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TIR/VAN nominal es mayor que la TIR/VAN Real </a:t>
          </a:r>
          <a:r>
            <a:rPr lang="en-US" sz="2200" kern="1200" dirty="0" err="1"/>
            <a:t>en</a:t>
          </a:r>
          <a:r>
            <a:rPr lang="en-US" sz="2200" kern="1200" dirty="0"/>
            <a:t> </a:t>
          </a:r>
          <a:r>
            <a:rPr lang="en-US" sz="2200" kern="1200" dirty="0" err="1"/>
            <a:t>inflación</a:t>
          </a:r>
          <a:r>
            <a:rPr lang="en-US" sz="2200" kern="1200" dirty="0"/>
            <a:t>(T/F) </a:t>
          </a:r>
          <a:r>
            <a:rPr lang="en-US" sz="2200" kern="1200" dirty="0" err="1"/>
            <a:t>Sustentar</a:t>
          </a:r>
          <a:r>
            <a:rPr lang="en-US" sz="2200" kern="1200" dirty="0"/>
            <a:t>. </a:t>
          </a:r>
        </a:p>
      </dsp:txBody>
      <dsp:txXfrm>
        <a:off x="60077" y="1384997"/>
        <a:ext cx="8089126" cy="1110539"/>
      </dsp:txXfrm>
    </dsp:sp>
    <dsp:sp modelId="{02A905C8-1EE7-4A00-888D-263CFD286C9A}">
      <dsp:nvSpPr>
        <dsp:cNvPr id="0" name=""/>
        <dsp:cNvSpPr/>
      </dsp:nvSpPr>
      <dsp:spPr>
        <a:xfrm>
          <a:off x="0" y="2618974"/>
          <a:ext cx="8209280" cy="1230693"/>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PE" sz="2200" kern="1200" dirty="0"/>
            <a:t>La contradicción entre la TIR y VAN es porque la TIR asume reinversión a la tasa del retorno mientras que el VAN asume reinversión a la tasa de descuento o COK(T/F) Sustente.</a:t>
          </a:r>
          <a:endParaRPr lang="en-US" sz="2200" kern="1200" dirty="0"/>
        </a:p>
      </dsp:txBody>
      <dsp:txXfrm>
        <a:off x="60077" y="2679051"/>
        <a:ext cx="8089126" cy="111053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E5939-9263-435B-8E89-E0F82CEC2EFC}">
      <dsp:nvSpPr>
        <dsp:cNvPr id="0" name=""/>
        <dsp:cNvSpPr/>
      </dsp:nvSpPr>
      <dsp:spPr>
        <a:xfrm>
          <a:off x="0" y="30866"/>
          <a:ext cx="8209280" cy="123069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PE" sz="2200" b="0" kern="1200" dirty="0">
              <a:solidFill>
                <a:schemeClr val="bg2"/>
              </a:solidFill>
            </a:rPr>
            <a:t>Flujo de Caja Vs. la Utilidad Neta de un proyecto al evaluar un proyecto</a:t>
          </a:r>
          <a:endParaRPr lang="en-US" sz="2200" b="0" kern="1200" dirty="0">
            <a:solidFill>
              <a:schemeClr val="bg2"/>
            </a:solidFill>
          </a:endParaRPr>
        </a:p>
      </dsp:txBody>
      <dsp:txXfrm>
        <a:off x="60077" y="90943"/>
        <a:ext cx="8089126" cy="1110539"/>
      </dsp:txXfrm>
    </dsp:sp>
    <dsp:sp modelId="{303B5A7D-A166-4394-8277-660CB8B53E58}">
      <dsp:nvSpPr>
        <dsp:cNvPr id="0" name=""/>
        <dsp:cNvSpPr/>
      </dsp:nvSpPr>
      <dsp:spPr>
        <a:xfrm>
          <a:off x="0" y="1324920"/>
          <a:ext cx="8209280" cy="1230693"/>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dirty="0">
              <a:solidFill>
                <a:schemeClr val="tx1"/>
              </a:solidFill>
            </a:rPr>
            <a:t>TIR/VAN nominal es mayor que la TIR/VAN Real </a:t>
          </a:r>
          <a:r>
            <a:rPr lang="en-US" sz="2200" b="1" kern="1200" dirty="0" err="1">
              <a:solidFill>
                <a:schemeClr val="tx1"/>
              </a:solidFill>
            </a:rPr>
            <a:t>en</a:t>
          </a:r>
          <a:r>
            <a:rPr lang="en-US" sz="2200" b="1" kern="1200" dirty="0">
              <a:solidFill>
                <a:schemeClr val="tx1"/>
              </a:solidFill>
            </a:rPr>
            <a:t> </a:t>
          </a:r>
          <a:r>
            <a:rPr lang="en-US" sz="2200" b="1" kern="1200" dirty="0" err="1">
              <a:solidFill>
                <a:schemeClr val="tx1"/>
              </a:solidFill>
            </a:rPr>
            <a:t>inflación</a:t>
          </a:r>
          <a:r>
            <a:rPr lang="en-US" sz="2200" b="1" kern="1200" dirty="0">
              <a:solidFill>
                <a:schemeClr val="tx1"/>
              </a:solidFill>
            </a:rPr>
            <a:t>(T/F) </a:t>
          </a:r>
          <a:r>
            <a:rPr lang="en-US" sz="2200" b="1" kern="1200" dirty="0" err="1">
              <a:solidFill>
                <a:schemeClr val="tx1"/>
              </a:solidFill>
            </a:rPr>
            <a:t>Sustentar</a:t>
          </a:r>
          <a:r>
            <a:rPr lang="en-US" sz="2200" b="1" kern="1200" dirty="0">
              <a:solidFill>
                <a:schemeClr val="tx1"/>
              </a:solidFill>
            </a:rPr>
            <a:t>. </a:t>
          </a:r>
        </a:p>
      </dsp:txBody>
      <dsp:txXfrm>
        <a:off x="60077" y="1384997"/>
        <a:ext cx="8089126" cy="1110539"/>
      </dsp:txXfrm>
    </dsp:sp>
    <dsp:sp modelId="{02A905C8-1EE7-4A00-888D-263CFD286C9A}">
      <dsp:nvSpPr>
        <dsp:cNvPr id="0" name=""/>
        <dsp:cNvSpPr/>
      </dsp:nvSpPr>
      <dsp:spPr>
        <a:xfrm>
          <a:off x="0" y="2618974"/>
          <a:ext cx="8209280" cy="1230693"/>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PE" sz="2200" kern="1200" dirty="0"/>
            <a:t>La contradicción entre la TIR y VAN es porque la TIR asume reinversión a la tasa del retorno mientras que el VAN asume reinversión a la tasa de descuento o COK(T/F) Sustente.</a:t>
          </a:r>
          <a:endParaRPr lang="en-US" sz="2200" kern="1200" dirty="0"/>
        </a:p>
      </dsp:txBody>
      <dsp:txXfrm>
        <a:off x="60077" y="2679051"/>
        <a:ext cx="8089126" cy="111053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E5939-9263-435B-8E89-E0F82CEC2EFC}">
      <dsp:nvSpPr>
        <dsp:cNvPr id="0" name=""/>
        <dsp:cNvSpPr/>
      </dsp:nvSpPr>
      <dsp:spPr>
        <a:xfrm>
          <a:off x="0" y="30866"/>
          <a:ext cx="8209280" cy="123069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PE" sz="2200" b="0" kern="1200" dirty="0">
              <a:solidFill>
                <a:schemeClr val="tx1">
                  <a:lumMod val="95000"/>
                  <a:lumOff val="5000"/>
                </a:schemeClr>
              </a:solidFill>
            </a:rPr>
            <a:t>Flujo de Caja Vs. la Utilidad Neta de un proyecto al evaluar un proyecto</a:t>
          </a:r>
          <a:endParaRPr lang="en-US" sz="2200" b="0" kern="1200" dirty="0">
            <a:solidFill>
              <a:schemeClr val="tx1">
                <a:lumMod val="95000"/>
                <a:lumOff val="5000"/>
              </a:schemeClr>
            </a:solidFill>
          </a:endParaRPr>
        </a:p>
      </dsp:txBody>
      <dsp:txXfrm>
        <a:off x="60077" y="90943"/>
        <a:ext cx="8089126" cy="1110539"/>
      </dsp:txXfrm>
    </dsp:sp>
    <dsp:sp modelId="{303B5A7D-A166-4394-8277-660CB8B53E58}">
      <dsp:nvSpPr>
        <dsp:cNvPr id="0" name=""/>
        <dsp:cNvSpPr/>
      </dsp:nvSpPr>
      <dsp:spPr>
        <a:xfrm>
          <a:off x="0" y="1324920"/>
          <a:ext cx="8209280" cy="1230693"/>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TIR/VAN nominal es mayor que la TIR/VAN Real </a:t>
          </a:r>
          <a:r>
            <a:rPr lang="en-US" sz="2200" kern="1200" dirty="0" err="1"/>
            <a:t>en</a:t>
          </a:r>
          <a:r>
            <a:rPr lang="en-US" sz="2200" kern="1200" dirty="0"/>
            <a:t> </a:t>
          </a:r>
          <a:r>
            <a:rPr lang="en-US" sz="2200" kern="1200" dirty="0" err="1"/>
            <a:t>inflación</a:t>
          </a:r>
          <a:r>
            <a:rPr lang="en-US" sz="2200" kern="1200" dirty="0"/>
            <a:t>(T/F) </a:t>
          </a:r>
          <a:r>
            <a:rPr lang="en-US" sz="2200" kern="1200" dirty="0" err="1"/>
            <a:t>Sustentar</a:t>
          </a:r>
          <a:r>
            <a:rPr lang="en-US" sz="2200" kern="1200" dirty="0"/>
            <a:t>. </a:t>
          </a:r>
        </a:p>
      </dsp:txBody>
      <dsp:txXfrm>
        <a:off x="60077" y="1384997"/>
        <a:ext cx="8089126" cy="1110539"/>
      </dsp:txXfrm>
    </dsp:sp>
    <dsp:sp modelId="{02A905C8-1EE7-4A00-888D-263CFD286C9A}">
      <dsp:nvSpPr>
        <dsp:cNvPr id="0" name=""/>
        <dsp:cNvSpPr/>
      </dsp:nvSpPr>
      <dsp:spPr>
        <a:xfrm>
          <a:off x="0" y="2618974"/>
          <a:ext cx="8209280" cy="1230693"/>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PE" sz="2200" b="1" kern="1200" dirty="0">
              <a:solidFill>
                <a:schemeClr val="tx1"/>
              </a:solidFill>
            </a:rPr>
            <a:t>La contradicción entre la TIR y VAN es porque la TIR asume reinversión a la tasa del retorno mientras que el VAN asume reinversión a la tasa de descuento o COK(T/F) Sustente.</a:t>
          </a:r>
          <a:endParaRPr lang="en-US" sz="2200" b="1" kern="1200" dirty="0">
            <a:solidFill>
              <a:schemeClr val="tx1"/>
            </a:solidFill>
          </a:endParaRPr>
        </a:p>
      </dsp:txBody>
      <dsp:txXfrm>
        <a:off x="60077" y="2679051"/>
        <a:ext cx="8089126" cy="11105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F16D3D-0251-4450-944A-9DDABB173CD5}">
      <dsp:nvSpPr>
        <dsp:cNvPr id="0" name=""/>
        <dsp:cNvSpPr/>
      </dsp:nvSpPr>
      <dsp:spPr>
        <a:xfrm>
          <a:off x="332594" y="465"/>
          <a:ext cx="4666923" cy="3483759"/>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just" defTabSz="1111250">
            <a:lnSpc>
              <a:spcPct val="90000"/>
            </a:lnSpc>
            <a:spcBef>
              <a:spcPct val="0"/>
            </a:spcBef>
            <a:spcAft>
              <a:spcPct val="15000"/>
            </a:spcAft>
            <a:buChar char="•"/>
            <a:tabLst>
              <a:tab pos="442913" algn="l"/>
            </a:tabLst>
          </a:pPr>
          <a:r>
            <a:rPr lang="es-ES" sz="2000" kern="1200" dirty="0">
              <a:solidFill>
                <a:prstClr val="black">
                  <a:hueOff val="0"/>
                  <a:satOff val="0"/>
                  <a:lumOff val="0"/>
                  <a:alphaOff val="0"/>
                </a:prstClr>
              </a:solidFill>
              <a:latin typeface="Calibri" panose="020F0502020204030204"/>
              <a:ea typeface="+mn-ea"/>
              <a:cs typeface="+mn-cs"/>
            </a:rPr>
            <a:t>Cada uno de los puntos de la caja de </a:t>
          </a:r>
          <a:r>
            <a:rPr lang="es-ES" sz="2000" kern="1200" dirty="0" err="1">
              <a:solidFill>
                <a:prstClr val="black">
                  <a:hueOff val="0"/>
                  <a:satOff val="0"/>
                  <a:lumOff val="0"/>
                  <a:alphaOff val="0"/>
                </a:prstClr>
              </a:solidFill>
              <a:latin typeface="Calibri" panose="020F0502020204030204"/>
              <a:ea typeface="+mn-ea"/>
              <a:cs typeface="+mn-cs"/>
            </a:rPr>
            <a:t>Edgeworth</a:t>
          </a:r>
          <a:r>
            <a:rPr lang="es-ES" sz="2000" kern="1200" dirty="0">
              <a:solidFill>
                <a:prstClr val="black">
                  <a:hueOff val="0"/>
                  <a:satOff val="0"/>
                  <a:lumOff val="0"/>
                  <a:alphaOff val="0"/>
                </a:prstClr>
              </a:solidFill>
              <a:latin typeface="Calibri" panose="020F0502020204030204"/>
              <a:ea typeface="+mn-ea"/>
              <a:cs typeface="+mn-cs"/>
            </a:rPr>
            <a:t> representa simultáneamente las cestas de mercado, las cuales generan funciones de utilidad específicas. </a:t>
          </a:r>
          <a:endParaRPr lang="en-US" sz="2000" kern="1200" dirty="0">
            <a:solidFill>
              <a:prstClr val="black">
                <a:hueOff val="0"/>
                <a:satOff val="0"/>
                <a:lumOff val="0"/>
                <a:alphaOff val="0"/>
              </a:prstClr>
            </a:solidFill>
            <a:latin typeface="Calibri" panose="020F0502020204030204"/>
            <a:ea typeface="+mn-ea"/>
            <a:cs typeface="+mn-cs"/>
          </a:endParaRPr>
        </a:p>
        <a:p>
          <a:pPr marL="228600" lvl="1" indent="-228600" algn="just" defTabSz="1111250">
            <a:lnSpc>
              <a:spcPct val="90000"/>
            </a:lnSpc>
            <a:spcBef>
              <a:spcPct val="0"/>
            </a:spcBef>
            <a:spcAft>
              <a:spcPct val="15000"/>
            </a:spcAft>
            <a:buChar char="•"/>
            <a:tabLst>
              <a:tab pos="442913" algn="l"/>
            </a:tabLst>
          </a:pPr>
          <a:endParaRPr lang="en-US" sz="2000" kern="1200" dirty="0">
            <a:solidFill>
              <a:prstClr val="black">
                <a:hueOff val="0"/>
                <a:satOff val="0"/>
                <a:lumOff val="0"/>
                <a:alphaOff val="0"/>
              </a:prstClr>
            </a:solidFill>
            <a:latin typeface="Calibri" panose="020F0502020204030204"/>
            <a:ea typeface="+mn-ea"/>
            <a:cs typeface="+mn-cs"/>
          </a:endParaRPr>
        </a:p>
        <a:p>
          <a:pPr marL="228600" lvl="1" indent="-228600" algn="just" defTabSz="1111250">
            <a:lnSpc>
              <a:spcPct val="90000"/>
            </a:lnSpc>
            <a:spcBef>
              <a:spcPct val="0"/>
            </a:spcBef>
            <a:spcAft>
              <a:spcPct val="15000"/>
            </a:spcAft>
            <a:buChar char="•"/>
            <a:tabLst>
              <a:tab pos="442913" algn="l"/>
            </a:tabLst>
          </a:pPr>
          <a:r>
            <a:rPr lang="es-ES" sz="2000" kern="1200" dirty="0">
              <a:solidFill>
                <a:prstClr val="black">
                  <a:hueOff val="0"/>
                  <a:satOff val="0"/>
                  <a:lumOff val="0"/>
                  <a:alphaOff val="0"/>
                </a:prstClr>
              </a:solidFill>
              <a:latin typeface="Calibri" panose="020F0502020204030204"/>
              <a:ea typeface="+mn-ea"/>
              <a:cs typeface="+mn-cs"/>
            </a:rPr>
            <a:t>Al superponer las dotaciones de ambos individuos obtenemos una caja cuyos ejes incluyen los bienes que contienen todos los bienes en una economía.</a:t>
          </a:r>
          <a:endParaRPr lang="en-US" sz="2000" kern="1200" dirty="0">
            <a:solidFill>
              <a:prstClr val="black">
                <a:hueOff val="0"/>
                <a:satOff val="0"/>
                <a:lumOff val="0"/>
                <a:alphaOff val="0"/>
              </a:prstClr>
            </a:solidFill>
            <a:latin typeface="Calibri" panose="020F0502020204030204"/>
            <a:ea typeface="+mn-ea"/>
            <a:cs typeface="+mn-cs"/>
          </a:endParaRPr>
        </a:p>
      </dsp:txBody>
      <dsp:txXfrm>
        <a:off x="414223" y="82094"/>
        <a:ext cx="4503665" cy="3402130"/>
      </dsp:txXfrm>
    </dsp:sp>
    <dsp:sp modelId="{81D7DE8F-3A20-4261-A55A-E21BF87F8D8E}">
      <dsp:nvSpPr>
        <dsp:cNvPr id="0" name=""/>
        <dsp:cNvSpPr/>
      </dsp:nvSpPr>
      <dsp:spPr>
        <a:xfrm>
          <a:off x="332594" y="3048264"/>
          <a:ext cx="4666923" cy="2369937"/>
        </a:xfrm>
        <a:prstGeom prst="rect">
          <a:avLst/>
        </a:prstGeom>
        <a:solidFill>
          <a:srgbClr val="7030A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72390" tIns="0" rIns="24130" bIns="0" numCol="1" spcCol="1270" anchor="ctr" anchorCtr="0">
          <a:noAutofit/>
        </a:bodyPr>
        <a:lstStyle/>
        <a:p>
          <a:pPr marL="0" lvl="0" indent="0" algn="l" defTabSz="844550">
            <a:lnSpc>
              <a:spcPct val="90000"/>
            </a:lnSpc>
            <a:spcBef>
              <a:spcPct val="0"/>
            </a:spcBef>
            <a:spcAft>
              <a:spcPct val="35000"/>
            </a:spcAft>
            <a:buNone/>
          </a:pPr>
          <a:r>
            <a:rPr lang="es-PE" sz="1900" kern="1200" dirty="0">
              <a:solidFill>
                <a:schemeClr val="bg1"/>
              </a:solidFill>
            </a:rPr>
            <a:t>CADA PUNTO DESCRIBE UNA ASIGNACIÓN DE LOS BIENES, MOSTRANDO LA CANTIDAD DE CADA BIEN PARA UNO DE LOS INDIVIDUOS Y LO QUE RESTA EN LOS EJES HASTA EL MAXIMO ES LA CANTIDAD QUE RESTA DE ESOS BIENES EN LA ECONOMÍA</a:t>
          </a:r>
          <a:endParaRPr lang="en-US" sz="1900" kern="1200" dirty="0">
            <a:solidFill>
              <a:schemeClr val="bg1"/>
            </a:solidFill>
          </a:endParaRPr>
        </a:p>
      </dsp:txBody>
      <dsp:txXfrm>
        <a:off x="332594" y="3048264"/>
        <a:ext cx="3286565" cy="2369937"/>
      </dsp:txXfrm>
    </dsp:sp>
    <dsp:sp modelId="{062A897A-8517-4B0E-84A3-460FF26B8E1C}">
      <dsp:nvSpPr>
        <dsp:cNvPr id="0" name=""/>
        <dsp:cNvSpPr/>
      </dsp:nvSpPr>
      <dsp:spPr>
        <a:xfrm>
          <a:off x="3751179" y="3722171"/>
          <a:ext cx="1633423" cy="1633423"/>
        </a:xfrm>
        <a:prstGeom prst="ellipse">
          <a:avLst/>
        </a:prstGeom>
        <a:blipFill>
          <a:blip xmlns:r="http://schemas.openxmlformats.org/officeDocument/2006/relationships" r:embed="rId1"/>
          <a:srcRect/>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F16D3D-0251-4450-944A-9DDABB173CD5}">
      <dsp:nvSpPr>
        <dsp:cNvPr id="0" name=""/>
        <dsp:cNvSpPr/>
      </dsp:nvSpPr>
      <dsp:spPr>
        <a:xfrm>
          <a:off x="19336" y="79749"/>
          <a:ext cx="4432597" cy="3308840"/>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just" defTabSz="1111250">
            <a:lnSpc>
              <a:spcPct val="90000"/>
            </a:lnSpc>
            <a:spcBef>
              <a:spcPct val="0"/>
            </a:spcBef>
            <a:spcAft>
              <a:spcPct val="15000"/>
            </a:spcAft>
            <a:buChar char="•"/>
            <a:tabLst>
              <a:tab pos="442913" algn="l"/>
            </a:tabLst>
          </a:pPr>
          <a:r>
            <a:rPr lang="es-ES" sz="2000" kern="1200" dirty="0">
              <a:solidFill>
                <a:prstClr val="black">
                  <a:hueOff val="0"/>
                  <a:satOff val="0"/>
                  <a:lumOff val="0"/>
                  <a:alphaOff val="0"/>
                </a:prstClr>
              </a:solidFill>
              <a:latin typeface="Calibri" panose="020F0502020204030204"/>
              <a:ea typeface="+mn-ea"/>
              <a:cs typeface="+mn-cs"/>
            </a:rPr>
            <a:t>El equilibrio de mercado para el caso de 2 individuos y 2 bienes se determinara en 4 cantidades. </a:t>
          </a:r>
          <a:endParaRPr lang="en-US" sz="2000" kern="1200" dirty="0">
            <a:solidFill>
              <a:prstClr val="black">
                <a:hueOff val="0"/>
                <a:satOff val="0"/>
                <a:lumOff val="0"/>
                <a:alphaOff val="0"/>
              </a:prstClr>
            </a:solidFill>
            <a:latin typeface="Calibri" panose="020F0502020204030204"/>
            <a:ea typeface="+mn-ea"/>
            <a:cs typeface="+mn-cs"/>
          </a:endParaRPr>
        </a:p>
        <a:p>
          <a:pPr marL="228600" lvl="1" indent="-228600" algn="just" defTabSz="1111250">
            <a:lnSpc>
              <a:spcPct val="90000"/>
            </a:lnSpc>
            <a:spcBef>
              <a:spcPct val="0"/>
            </a:spcBef>
            <a:spcAft>
              <a:spcPct val="15000"/>
            </a:spcAft>
            <a:buChar char="•"/>
          </a:pPr>
          <a:r>
            <a:rPr lang="es-ES" sz="2000" b="0" i="0" u="none" strike="noStrike" kern="1200" baseline="0" dirty="0">
              <a:latin typeface="Palatino-Roman"/>
            </a:rPr>
            <a:t>La caja de </a:t>
          </a:r>
          <a:r>
            <a:rPr lang="es-ES" sz="2000" b="0" i="0" u="none" strike="noStrike" kern="1200" baseline="0" dirty="0" err="1">
              <a:latin typeface="Palatino-Roman"/>
            </a:rPr>
            <a:t>Edgeworth</a:t>
          </a:r>
          <a:r>
            <a:rPr lang="es-ES" sz="2000" b="0" i="0" u="none" strike="noStrike" kern="1200" baseline="0" dirty="0">
              <a:latin typeface="Palatino-Roman"/>
            </a:rPr>
            <a:t> muestra las posibilidades que tienen ambos consumidores de aumentar su</a:t>
          </a:r>
          <a:r>
            <a:rPr lang="es-ES" sz="2000" b="0" i="0" u="none" strike="noStrike" kern="1200" dirty="0">
              <a:latin typeface="Palatino-Roman"/>
            </a:rPr>
            <a:t> </a:t>
          </a:r>
          <a:r>
            <a:rPr lang="es-ES" sz="2000" b="0" i="0" u="none" strike="noStrike" kern="1200" baseline="0" dirty="0">
              <a:latin typeface="Palatino-Roman"/>
            </a:rPr>
            <a:t>satisfacción intercambiando bienes. Si </a:t>
          </a:r>
          <a:r>
            <a:rPr lang="es-ES" sz="2000" b="0" i="1" u="none" strike="noStrike" kern="1200" baseline="0" dirty="0">
              <a:latin typeface="Palatino-Italic"/>
            </a:rPr>
            <a:t>A </a:t>
          </a:r>
          <a:r>
            <a:rPr lang="es-ES" sz="2000" b="0" i="0" u="none" strike="noStrike" kern="1200" baseline="0" dirty="0">
              <a:latin typeface="Palatino-Roman"/>
            </a:rPr>
            <a:t>indica la asignación inicial de recursos, el área sombreada describe todos los intercambios mutuamente beneficiosos.</a:t>
          </a:r>
          <a:endParaRPr lang="en-US" sz="2000" kern="1200" dirty="0">
            <a:solidFill>
              <a:prstClr val="black">
                <a:hueOff val="0"/>
                <a:satOff val="0"/>
                <a:lumOff val="0"/>
                <a:alphaOff val="0"/>
              </a:prstClr>
            </a:solidFill>
            <a:latin typeface="Calibri" panose="020F0502020204030204"/>
            <a:ea typeface="+mn-ea"/>
            <a:cs typeface="+mn-cs"/>
          </a:endParaRPr>
        </a:p>
      </dsp:txBody>
      <dsp:txXfrm>
        <a:off x="96866" y="157279"/>
        <a:ext cx="4277537" cy="3231310"/>
      </dsp:txXfrm>
    </dsp:sp>
    <dsp:sp modelId="{81D7DE8F-3A20-4261-A55A-E21BF87F8D8E}">
      <dsp:nvSpPr>
        <dsp:cNvPr id="0" name=""/>
        <dsp:cNvSpPr/>
      </dsp:nvSpPr>
      <dsp:spPr>
        <a:xfrm>
          <a:off x="5373" y="3475049"/>
          <a:ext cx="4432597" cy="1422801"/>
        </a:xfrm>
        <a:prstGeom prst="rect">
          <a:avLst/>
        </a:prstGeom>
        <a:solidFill>
          <a:srgbClr val="7030A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25730" tIns="0" rIns="41910" bIns="0" numCol="1" spcCol="1270" anchor="ctr" anchorCtr="0">
          <a:noAutofit/>
        </a:bodyPr>
        <a:lstStyle/>
        <a:p>
          <a:pPr marL="0" lvl="0" indent="0" algn="l" defTabSz="1466850">
            <a:lnSpc>
              <a:spcPct val="90000"/>
            </a:lnSpc>
            <a:spcBef>
              <a:spcPct val="0"/>
            </a:spcBef>
            <a:spcAft>
              <a:spcPct val="35000"/>
            </a:spcAft>
            <a:buNone/>
          </a:pPr>
          <a:r>
            <a:rPr lang="es-PE" sz="3300" kern="1200" dirty="0">
              <a:solidFill>
                <a:schemeClr val="bg1"/>
              </a:solidFill>
            </a:rPr>
            <a:t>INTERCAMBIO EN LA CAJA DE EDGEWORTH</a:t>
          </a:r>
          <a:endParaRPr lang="en-US" sz="3300" kern="1200" dirty="0">
            <a:solidFill>
              <a:schemeClr val="bg1"/>
            </a:solidFill>
          </a:endParaRPr>
        </a:p>
      </dsp:txBody>
      <dsp:txXfrm>
        <a:off x="5373" y="3475049"/>
        <a:ext cx="3121547" cy="1422801"/>
      </dsp:txXfrm>
    </dsp:sp>
    <dsp:sp modelId="{062A897A-8517-4B0E-84A3-460FF26B8E1C}">
      <dsp:nvSpPr>
        <dsp:cNvPr id="0" name=""/>
        <dsp:cNvSpPr/>
      </dsp:nvSpPr>
      <dsp:spPr>
        <a:xfrm>
          <a:off x="3252312" y="3701048"/>
          <a:ext cx="1551409" cy="1551409"/>
        </a:xfrm>
        <a:prstGeom prst="ellipse">
          <a:avLst/>
        </a:prstGeom>
        <a:blipFill>
          <a:blip xmlns:r="http://schemas.openxmlformats.org/officeDocument/2006/relationships" r:embed="rId1"/>
          <a:srcRect/>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F16D3D-0251-4450-944A-9DDABB173CD5}">
      <dsp:nvSpPr>
        <dsp:cNvPr id="0" name=""/>
        <dsp:cNvSpPr/>
      </dsp:nvSpPr>
      <dsp:spPr>
        <a:xfrm>
          <a:off x="0" y="0"/>
          <a:ext cx="3445291" cy="4556833"/>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just" defTabSz="1111250">
            <a:lnSpc>
              <a:spcPct val="90000"/>
            </a:lnSpc>
            <a:spcBef>
              <a:spcPct val="0"/>
            </a:spcBef>
            <a:spcAft>
              <a:spcPct val="15000"/>
            </a:spcAft>
            <a:buChar char="•"/>
            <a:tabLst>
              <a:tab pos="442913" algn="l"/>
            </a:tabLst>
          </a:pPr>
          <a:r>
            <a:rPr lang="es-ES" sz="2000" b="0" i="0" u="none" strike="noStrike" kern="1200" baseline="0" dirty="0">
              <a:latin typeface="Palatino-Roman"/>
            </a:rPr>
            <a:t>La caja de </a:t>
          </a:r>
          <a:r>
            <a:rPr lang="es-ES" sz="2000" b="0" i="0" u="none" strike="noStrike" kern="1200" baseline="0" dirty="0" err="1">
              <a:latin typeface="Palatino-Roman"/>
            </a:rPr>
            <a:t>Edgeworth</a:t>
          </a:r>
          <a:r>
            <a:rPr lang="es-ES" sz="2000" b="0" i="0" u="none" strike="noStrike" kern="1200" baseline="0" dirty="0">
              <a:latin typeface="Palatino-Roman"/>
            </a:rPr>
            <a:t> muestra las posibilidades que tienen ambos consumidores de aumentar su</a:t>
          </a:r>
          <a:r>
            <a:rPr lang="es-ES" sz="2000" b="0" i="0" u="none" strike="noStrike" kern="1200" dirty="0">
              <a:latin typeface="Palatino-Roman"/>
            </a:rPr>
            <a:t> </a:t>
          </a:r>
          <a:r>
            <a:rPr lang="es-ES" sz="2000" b="0" i="0" u="none" strike="noStrike" kern="1200" baseline="0" dirty="0">
              <a:latin typeface="Palatino-Roman"/>
            </a:rPr>
            <a:t>satisfacción intercambiando bienes. Si </a:t>
          </a:r>
          <a:r>
            <a:rPr lang="es-ES" sz="2000" b="0" i="1" u="none" strike="noStrike" kern="1200" baseline="0" dirty="0">
              <a:latin typeface="Palatino-Italic"/>
            </a:rPr>
            <a:t>A </a:t>
          </a:r>
          <a:r>
            <a:rPr lang="es-ES" sz="2000" b="0" i="0" u="none" strike="noStrike" kern="1200" baseline="0" dirty="0">
              <a:latin typeface="Palatino-Roman"/>
            </a:rPr>
            <a:t>indica la asignación inicial de recursos, el área sombreada describe todos los intercambios mutuamente beneficiosos.</a:t>
          </a:r>
          <a:endParaRPr lang="en-US" sz="2000" kern="1200" dirty="0">
            <a:solidFill>
              <a:prstClr val="black">
                <a:hueOff val="0"/>
                <a:satOff val="0"/>
                <a:lumOff val="0"/>
                <a:alphaOff val="0"/>
              </a:prstClr>
            </a:solidFill>
            <a:latin typeface="Calibri" panose="020F0502020204030204"/>
            <a:ea typeface="+mn-ea"/>
            <a:cs typeface="+mn-cs"/>
          </a:endParaRPr>
        </a:p>
      </dsp:txBody>
      <dsp:txXfrm>
        <a:off x="80727" y="80727"/>
        <a:ext cx="3283837" cy="4476106"/>
      </dsp:txXfrm>
    </dsp:sp>
    <dsp:sp modelId="{81D7DE8F-3A20-4261-A55A-E21BF87F8D8E}">
      <dsp:nvSpPr>
        <dsp:cNvPr id="0" name=""/>
        <dsp:cNvSpPr/>
      </dsp:nvSpPr>
      <dsp:spPr>
        <a:xfrm>
          <a:off x="6568" y="4005449"/>
          <a:ext cx="3445291" cy="1413217"/>
        </a:xfrm>
        <a:prstGeom prst="rect">
          <a:avLst/>
        </a:prstGeom>
        <a:solidFill>
          <a:srgbClr val="7030A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21920" tIns="0" rIns="40640" bIns="0" numCol="1" spcCol="1270" anchor="ctr" anchorCtr="0">
          <a:noAutofit/>
        </a:bodyPr>
        <a:lstStyle/>
        <a:p>
          <a:pPr marL="0" lvl="0" indent="0" algn="l" defTabSz="1422400">
            <a:lnSpc>
              <a:spcPct val="90000"/>
            </a:lnSpc>
            <a:spcBef>
              <a:spcPct val="0"/>
            </a:spcBef>
            <a:spcAft>
              <a:spcPct val="35000"/>
            </a:spcAft>
            <a:buNone/>
          </a:pPr>
          <a:r>
            <a:rPr lang="es-PE" sz="3200" kern="1200" dirty="0">
              <a:solidFill>
                <a:schemeClr val="bg1"/>
              </a:solidFill>
            </a:rPr>
            <a:t>CURVA DE CONTRATO </a:t>
          </a:r>
          <a:endParaRPr lang="en-US" sz="3200" kern="1200" dirty="0">
            <a:solidFill>
              <a:schemeClr val="bg1"/>
            </a:solidFill>
          </a:endParaRPr>
        </a:p>
      </dsp:txBody>
      <dsp:txXfrm>
        <a:off x="6568" y="4005449"/>
        <a:ext cx="2426261" cy="1413217"/>
      </dsp:txXfrm>
    </dsp:sp>
    <dsp:sp modelId="{062A897A-8517-4B0E-84A3-460FF26B8E1C}">
      <dsp:nvSpPr>
        <dsp:cNvPr id="0" name=""/>
        <dsp:cNvSpPr/>
      </dsp:nvSpPr>
      <dsp:spPr>
        <a:xfrm>
          <a:off x="2380393" y="4212814"/>
          <a:ext cx="1205852" cy="1205852"/>
        </a:xfrm>
        <a:prstGeom prst="ellipse">
          <a:avLst/>
        </a:prstGeom>
        <a:blipFill rotWithShape="1">
          <a:blip xmlns:r="http://schemas.openxmlformats.org/officeDocument/2006/relationships" r:embed="rId1"/>
          <a:srcRect/>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F9E1847-889F-4A0B-A306-C056ABC5CBF9}">
      <dsp:nvSpPr>
        <dsp:cNvPr id="0" name=""/>
        <dsp:cNvSpPr/>
      </dsp:nvSpPr>
      <dsp:spPr>
        <a:xfrm>
          <a:off x="3525603" y="0"/>
          <a:ext cx="3852766" cy="3087259"/>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s-ES" sz="2000" kern="1200" dirty="0">
              <a:latin typeface="Palatino-Roman"/>
            </a:rPr>
            <a:t>La frontera de posibilidades de utilidad muestra los niveles de satisfacción que consigue cada una de las dos personas cuando han realizado intercambios hasta llegar a un resultado eficiente situado en la curva de contrato.</a:t>
          </a:r>
          <a:endParaRPr lang="en-US" sz="2000" kern="1200" dirty="0"/>
        </a:p>
      </dsp:txBody>
      <dsp:txXfrm>
        <a:off x="3597941" y="72338"/>
        <a:ext cx="3708090" cy="3014921"/>
      </dsp:txXfrm>
    </dsp:sp>
    <dsp:sp modelId="{BED63E93-8AA7-4F28-9495-16BC083E4023}">
      <dsp:nvSpPr>
        <dsp:cNvPr id="0" name=""/>
        <dsp:cNvSpPr/>
      </dsp:nvSpPr>
      <dsp:spPr>
        <a:xfrm>
          <a:off x="3525603" y="3120506"/>
          <a:ext cx="3852766" cy="1318862"/>
        </a:xfrm>
        <a:prstGeom prst="rect">
          <a:avLst/>
        </a:prstGeom>
        <a:solidFill>
          <a:srgbClr val="7030A0"/>
        </a:solidFill>
        <a:ln w="12700" cap="flat" cmpd="sng" algn="ctr">
          <a:solidFill>
            <a:srgbClr val="5B9BD5">
              <a:hueOff val="0"/>
              <a:satOff val="0"/>
              <a:lumOff val="0"/>
              <a:alphaOff val="0"/>
            </a:srgb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40970" tIns="0" rIns="46990" bIns="0" numCol="1" spcCol="1270" anchor="ctr" anchorCtr="0">
          <a:noAutofit/>
        </a:bodyPr>
        <a:lstStyle/>
        <a:p>
          <a:pPr marL="0" lvl="0" indent="0" algn="l" defTabSz="1644650">
            <a:lnSpc>
              <a:spcPct val="90000"/>
            </a:lnSpc>
            <a:spcBef>
              <a:spcPct val="0"/>
            </a:spcBef>
            <a:spcAft>
              <a:spcPct val="35000"/>
            </a:spcAft>
            <a:buNone/>
            <a:tabLst>
              <a:tab pos="442913" algn="l"/>
            </a:tabLst>
          </a:pPr>
          <a:r>
            <a:rPr lang="es-PE" sz="2400" kern="1200" dirty="0">
              <a:solidFill>
                <a:prstClr val="white"/>
              </a:solidFill>
              <a:latin typeface="Calibri" panose="020F0502020204030204"/>
              <a:ea typeface="+mn-ea"/>
              <a:cs typeface="+mn-cs"/>
            </a:rPr>
            <a:t>FRONTERA DE POSIBILIDADES DE UTILIDAD</a:t>
          </a:r>
          <a:endParaRPr lang="en-US" sz="2400" kern="1200" dirty="0">
            <a:solidFill>
              <a:prstClr val="white"/>
            </a:solidFill>
            <a:latin typeface="Calibri" panose="020F0502020204030204"/>
            <a:ea typeface="+mn-ea"/>
            <a:cs typeface="+mn-cs"/>
          </a:endParaRPr>
        </a:p>
      </dsp:txBody>
      <dsp:txXfrm>
        <a:off x="3525603" y="3120506"/>
        <a:ext cx="2713215" cy="1318862"/>
      </dsp:txXfrm>
    </dsp:sp>
    <dsp:sp modelId="{4A15E4A7-B2FB-46D2-94B3-4272A6F664DD}">
      <dsp:nvSpPr>
        <dsp:cNvPr id="0" name=""/>
        <dsp:cNvSpPr/>
      </dsp:nvSpPr>
      <dsp:spPr>
        <a:xfrm>
          <a:off x="6717381" y="3594023"/>
          <a:ext cx="1205852" cy="1205852"/>
        </a:xfrm>
        <a:prstGeom prst="ellips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E5939-9263-435B-8E89-E0F82CEC2EFC}">
      <dsp:nvSpPr>
        <dsp:cNvPr id="0" name=""/>
        <dsp:cNvSpPr/>
      </dsp:nvSpPr>
      <dsp:spPr>
        <a:xfrm>
          <a:off x="0" y="1217"/>
          <a:ext cx="8209280" cy="12331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s-PE" sz="3100" b="1" kern="1200" dirty="0">
              <a:solidFill>
                <a:schemeClr val="tx1">
                  <a:lumMod val="95000"/>
                  <a:lumOff val="5000"/>
                </a:schemeClr>
              </a:solidFill>
            </a:rPr>
            <a:t>Diferencia entre los enfoques financieros de corto y largo plazo</a:t>
          </a:r>
          <a:endParaRPr lang="en-US" sz="3100" b="1" kern="1200" dirty="0">
            <a:solidFill>
              <a:schemeClr val="tx1">
                <a:lumMod val="95000"/>
                <a:lumOff val="5000"/>
              </a:schemeClr>
            </a:solidFill>
          </a:endParaRPr>
        </a:p>
      </dsp:txBody>
      <dsp:txXfrm>
        <a:off x="60199" y="61416"/>
        <a:ext cx="8088882" cy="1112781"/>
      </dsp:txXfrm>
    </dsp:sp>
    <dsp:sp modelId="{303B5A7D-A166-4394-8277-660CB8B53E58}">
      <dsp:nvSpPr>
        <dsp:cNvPr id="0" name=""/>
        <dsp:cNvSpPr/>
      </dsp:nvSpPr>
      <dsp:spPr>
        <a:xfrm>
          <a:off x="0" y="1323677"/>
          <a:ext cx="8209280" cy="1233179"/>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err="1"/>
            <a:t>Efectos</a:t>
          </a:r>
          <a:r>
            <a:rPr lang="en-US" sz="3100" kern="1200" dirty="0"/>
            <a:t> de </a:t>
          </a:r>
          <a:r>
            <a:rPr lang="en-US" sz="3100" kern="1200" dirty="0" err="1"/>
            <a:t>los</a:t>
          </a:r>
          <a:r>
            <a:rPr lang="en-US" sz="3100" kern="1200" dirty="0"/>
            <a:t> </a:t>
          </a:r>
          <a:r>
            <a:rPr lang="en-US" sz="3100" kern="1200" dirty="0" err="1"/>
            <a:t>cambios</a:t>
          </a:r>
          <a:r>
            <a:rPr lang="en-US" sz="3100" kern="1200" dirty="0"/>
            <a:t> </a:t>
          </a:r>
          <a:r>
            <a:rPr lang="en-US" sz="3100" kern="1200" dirty="0" err="1"/>
            <a:t>en</a:t>
          </a:r>
          <a:r>
            <a:rPr lang="en-US" sz="3100" kern="1200" dirty="0"/>
            <a:t> la </a:t>
          </a:r>
          <a:r>
            <a:rPr lang="en-US" sz="3100" kern="1200" dirty="0" err="1"/>
            <a:t>tasa</a:t>
          </a:r>
          <a:r>
            <a:rPr lang="en-US" sz="3100" kern="1200" dirty="0"/>
            <a:t> de </a:t>
          </a:r>
          <a:r>
            <a:rPr lang="en-US" sz="3100" kern="1200" dirty="0" err="1"/>
            <a:t>interés</a:t>
          </a:r>
          <a:r>
            <a:rPr lang="en-US" sz="3100" kern="1200" dirty="0"/>
            <a:t> del mercado </a:t>
          </a:r>
          <a:r>
            <a:rPr lang="en-US" sz="3100" kern="1200" dirty="0" err="1"/>
            <a:t>en</a:t>
          </a:r>
          <a:r>
            <a:rPr lang="en-US" sz="3100" kern="1200" dirty="0"/>
            <a:t> la gestion de </a:t>
          </a:r>
          <a:r>
            <a:rPr lang="en-US" sz="3100" kern="1200" dirty="0" err="1"/>
            <a:t>tesorería</a:t>
          </a:r>
          <a:endParaRPr lang="en-US" sz="3100" kern="1200" dirty="0"/>
        </a:p>
      </dsp:txBody>
      <dsp:txXfrm>
        <a:off x="60199" y="1383876"/>
        <a:ext cx="8088882" cy="1112781"/>
      </dsp:txXfrm>
    </dsp:sp>
    <dsp:sp modelId="{02A905C8-1EE7-4A00-888D-263CFD286C9A}">
      <dsp:nvSpPr>
        <dsp:cNvPr id="0" name=""/>
        <dsp:cNvSpPr/>
      </dsp:nvSpPr>
      <dsp:spPr>
        <a:xfrm>
          <a:off x="0" y="2646137"/>
          <a:ext cx="8209280" cy="123317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s-PE" sz="3100" kern="1200" dirty="0"/>
            <a:t>Efectos de la variabilidad en el tipo de cambio sol/dólar en la gestión de tesorería</a:t>
          </a:r>
          <a:endParaRPr lang="en-US" sz="3100" kern="1200" dirty="0"/>
        </a:p>
      </dsp:txBody>
      <dsp:txXfrm>
        <a:off x="60199" y="2706336"/>
        <a:ext cx="8088882" cy="111278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07C35F-2B15-421E-9AD0-B00A24A25497}">
      <dsp:nvSpPr>
        <dsp:cNvPr id="0" name=""/>
        <dsp:cNvSpPr/>
      </dsp:nvSpPr>
      <dsp:spPr>
        <a:xfrm>
          <a:off x="19" y="2398307"/>
          <a:ext cx="1843805" cy="666936"/>
        </a:xfrm>
        <a:prstGeom prst="rect">
          <a:avLst/>
        </a:prstGeom>
        <a:solidFill>
          <a:srgbClr val="00206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just" defTabSz="1422400">
            <a:lnSpc>
              <a:spcPct val="90000"/>
            </a:lnSpc>
            <a:spcBef>
              <a:spcPct val="0"/>
            </a:spcBef>
            <a:spcAft>
              <a:spcPct val="35000"/>
            </a:spcAft>
            <a:buNone/>
          </a:pPr>
          <a:r>
            <a:rPr lang="es-PE" sz="3200" b="1" kern="1200" dirty="0">
              <a:solidFill>
                <a:prstClr val="white"/>
              </a:solidFill>
              <a:latin typeface="Calibri" panose="020F0502020204030204"/>
              <a:ea typeface="Verdana" panose="020B0604030504040204" pitchFamily="34" charset="0"/>
              <a:cs typeface="Verdana" panose="020B0604030504040204" pitchFamily="34" charset="0"/>
            </a:rPr>
            <a:t>Enfoque Financiero de Corto Plazo</a:t>
          </a:r>
        </a:p>
      </dsp:txBody>
      <dsp:txXfrm>
        <a:off x="19" y="2398307"/>
        <a:ext cx="1843805" cy="666936"/>
      </dsp:txXfrm>
    </dsp:sp>
    <dsp:sp modelId="{C2F06F3A-0095-47F4-A97A-1809C293B6FD}">
      <dsp:nvSpPr>
        <dsp:cNvPr id="0" name=""/>
        <dsp:cNvSpPr/>
      </dsp:nvSpPr>
      <dsp:spPr>
        <a:xfrm>
          <a:off x="19" y="3005061"/>
          <a:ext cx="1843805" cy="6588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just" defTabSz="666750">
            <a:lnSpc>
              <a:spcPct val="90000"/>
            </a:lnSpc>
            <a:spcBef>
              <a:spcPct val="0"/>
            </a:spcBef>
            <a:spcAft>
              <a:spcPct val="15000"/>
            </a:spcAft>
            <a:buChar char="•"/>
          </a:pPr>
          <a:r>
            <a:rPr lang="es-PE" sz="1500" kern="1200" dirty="0">
              <a:solidFill>
                <a:srgbClr val="002060"/>
              </a:solidFill>
            </a:rPr>
            <a:t>a</a:t>
          </a:r>
        </a:p>
      </dsp:txBody>
      <dsp:txXfrm>
        <a:off x="19" y="3005061"/>
        <a:ext cx="1843805" cy="658800"/>
      </dsp:txXfrm>
    </dsp:sp>
    <dsp:sp modelId="{FD65FCEA-4815-4F62-A5BF-9AC2D757332B}">
      <dsp:nvSpPr>
        <dsp:cNvPr id="0" name=""/>
        <dsp:cNvSpPr/>
      </dsp:nvSpPr>
      <dsp:spPr>
        <a:xfrm>
          <a:off x="2101957" y="2428399"/>
          <a:ext cx="1843805" cy="54657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just" defTabSz="666750">
            <a:lnSpc>
              <a:spcPct val="90000"/>
            </a:lnSpc>
            <a:spcBef>
              <a:spcPct val="0"/>
            </a:spcBef>
            <a:spcAft>
              <a:spcPct val="35000"/>
            </a:spcAft>
            <a:buNone/>
          </a:pPr>
          <a:r>
            <a:rPr lang="es-PE" sz="1500" b="1" kern="1200" dirty="0">
              <a:solidFill>
                <a:schemeClr val="bg1"/>
              </a:solidFill>
              <a:ea typeface="Verdana" panose="020B0604030504040204" pitchFamily="34" charset="0"/>
              <a:cs typeface="Verdana" panose="020B0604030504040204" pitchFamily="34" charset="0"/>
            </a:rPr>
            <a:t>Enfoque Financiero de Largo Plazo</a:t>
          </a:r>
          <a:endParaRPr lang="es-PE" sz="1500" kern="1200" dirty="0">
            <a:solidFill>
              <a:srgbClr val="002060"/>
            </a:solidFill>
          </a:endParaRPr>
        </a:p>
      </dsp:txBody>
      <dsp:txXfrm>
        <a:off x="2101957" y="2428399"/>
        <a:ext cx="1843805" cy="546570"/>
      </dsp:txXfrm>
    </dsp:sp>
    <dsp:sp modelId="{6482F2F4-6E0D-4E20-AC89-A1A5B728792F}">
      <dsp:nvSpPr>
        <dsp:cNvPr id="0" name=""/>
        <dsp:cNvSpPr/>
      </dsp:nvSpPr>
      <dsp:spPr>
        <a:xfrm>
          <a:off x="2101957" y="2974969"/>
          <a:ext cx="1843805" cy="6588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s-PE" sz="1500" kern="1200" dirty="0">
              <a:solidFill>
                <a:srgbClr val="002060"/>
              </a:solidFill>
            </a:rPr>
            <a:t>Los t</a:t>
          </a:r>
        </a:p>
      </dsp:txBody>
      <dsp:txXfrm>
        <a:off x="2101957" y="2974969"/>
        <a:ext cx="1843805" cy="6588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E5939-9263-435B-8E89-E0F82CEC2EFC}">
      <dsp:nvSpPr>
        <dsp:cNvPr id="0" name=""/>
        <dsp:cNvSpPr/>
      </dsp:nvSpPr>
      <dsp:spPr>
        <a:xfrm>
          <a:off x="0" y="1217"/>
          <a:ext cx="8209280" cy="12331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s-PE" sz="3100" b="0" kern="1200" dirty="0"/>
            <a:t>Diferencia entre los enfoques financieros de corto y largo plazo</a:t>
          </a:r>
          <a:endParaRPr lang="en-US" sz="3100" b="0" kern="1200" dirty="0"/>
        </a:p>
      </dsp:txBody>
      <dsp:txXfrm>
        <a:off x="60199" y="61416"/>
        <a:ext cx="8088882" cy="1112781"/>
      </dsp:txXfrm>
    </dsp:sp>
    <dsp:sp modelId="{303B5A7D-A166-4394-8277-660CB8B53E58}">
      <dsp:nvSpPr>
        <dsp:cNvPr id="0" name=""/>
        <dsp:cNvSpPr/>
      </dsp:nvSpPr>
      <dsp:spPr>
        <a:xfrm>
          <a:off x="0" y="1323677"/>
          <a:ext cx="8209280" cy="1233179"/>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b="1" kern="1200" dirty="0" err="1">
              <a:solidFill>
                <a:schemeClr val="tx1">
                  <a:lumMod val="95000"/>
                  <a:lumOff val="5000"/>
                </a:schemeClr>
              </a:solidFill>
            </a:rPr>
            <a:t>Efectos</a:t>
          </a:r>
          <a:r>
            <a:rPr lang="en-US" sz="3100" b="1" kern="1200" dirty="0">
              <a:solidFill>
                <a:schemeClr val="tx1">
                  <a:lumMod val="95000"/>
                  <a:lumOff val="5000"/>
                </a:schemeClr>
              </a:solidFill>
            </a:rPr>
            <a:t> de </a:t>
          </a:r>
          <a:r>
            <a:rPr lang="en-US" sz="3100" b="1" kern="1200" dirty="0" err="1">
              <a:solidFill>
                <a:schemeClr val="tx1">
                  <a:lumMod val="95000"/>
                  <a:lumOff val="5000"/>
                </a:schemeClr>
              </a:solidFill>
            </a:rPr>
            <a:t>los</a:t>
          </a:r>
          <a:r>
            <a:rPr lang="en-US" sz="3100" b="1" kern="1200" dirty="0">
              <a:solidFill>
                <a:schemeClr val="tx1">
                  <a:lumMod val="95000"/>
                  <a:lumOff val="5000"/>
                </a:schemeClr>
              </a:solidFill>
            </a:rPr>
            <a:t> </a:t>
          </a:r>
          <a:r>
            <a:rPr lang="en-US" sz="3100" b="1" kern="1200" dirty="0" err="1">
              <a:solidFill>
                <a:schemeClr val="tx1">
                  <a:lumMod val="95000"/>
                  <a:lumOff val="5000"/>
                </a:schemeClr>
              </a:solidFill>
            </a:rPr>
            <a:t>cambios</a:t>
          </a:r>
          <a:r>
            <a:rPr lang="en-US" sz="3100" b="1" kern="1200" dirty="0">
              <a:solidFill>
                <a:schemeClr val="tx1">
                  <a:lumMod val="95000"/>
                  <a:lumOff val="5000"/>
                </a:schemeClr>
              </a:solidFill>
            </a:rPr>
            <a:t> </a:t>
          </a:r>
          <a:r>
            <a:rPr lang="en-US" sz="3100" b="1" kern="1200" dirty="0" err="1">
              <a:solidFill>
                <a:schemeClr val="tx1">
                  <a:lumMod val="95000"/>
                  <a:lumOff val="5000"/>
                </a:schemeClr>
              </a:solidFill>
            </a:rPr>
            <a:t>en</a:t>
          </a:r>
          <a:r>
            <a:rPr lang="en-US" sz="3100" b="1" kern="1200" dirty="0">
              <a:solidFill>
                <a:schemeClr val="tx1">
                  <a:lumMod val="95000"/>
                  <a:lumOff val="5000"/>
                </a:schemeClr>
              </a:solidFill>
            </a:rPr>
            <a:t> la </a:t>
          </a:r>
          <a:r>
            <a:rPr lang="en-US" sz="3100" b="1" kern="1200" dirty="0" err="1">
              <a:solidFill>
                <a:schemeClr val="tx1">
                  <a:lumMod val="95000"/>
                  <a:lumOff val="5000"/>
                </a:schemeClr>
              </a:solidFill>
            </a:rPr>
            <a:t>tasa</a:t>
          </a:r>
          <a:r>
            <a:rPr lang="en-US" sz="3100" b="1" kern="1200" dirty="0">
              <a:solidFill>
                <a:schemeClr val="tx1">
                  <a:lumMod val="95000"/>
                  <a:lumOff val="5000"/>
                </a:schemeClr>
              </a:solidFill>
            </a:rPr>
            <a:t> de </a:t>
          </a:r>
          <a:r>
            <a:rPr lang="en-US" sz="3100" b="1" kern="1200" dirty="0" err="1">
              <a:solidFill>
                <a:schemeClr val="tx1">
                  <a:lumMod val="95000"/>
                  <a:lumOff val="5000"/>
                </a:schemeClr>
              </a:solidFill>
            </a:rPr>
            <a:t>interés</a:t>
          </a:r>
          <a:r>
            <a:rPr lang="en-US" sz="3100" b="1" kern="1200" dirty="0">
              <a:solidFill>
                <a:schemeClr val="tx1">
                  <a:lumMod val="95000"/>
                  <a:lumOff val="5000"/>
                </a:schemeClr>
              </a:solidFill>
            </a:rPr>
            <a:t> del mercado </a:t>
          </a:r>
          <a:r>
            <a:rPr lang="en-US" sz="3100" b="1" kern="1200" dirty="0" err="1">
              <a:solidFill>
                <a:schemeClr val="tx1">
                  <a:lumMod val="95000"/>
                  <a:lumOff val="5000"/>
                </a:schemeClr>
              </a:solidFill>
            </a:rPr>
            <a:t>en</a:t>
          </a:r>
          <a:r>
            <a:rPr lang="en-US" sz="3100" b="1" kern="1200" dirty="0">
              <a:solidFill>
                <a:schemeClr val="tx1">
                  <a:lumMod val="95000"/>
                  <a:lumOff val="5000"/>
                </a:schemeClr>
              </a:solidFill>
            </a:rPr>
            <a:t> la gestion de </a:t>
          </a:r>
          <a:r>
            <a:rPr lang="en-US" sz="3100" b="1" kern="1200" dirty="0" err="1">
              <a:solidFill>
                <a:schemeClr val="tx1">
                  <a:lumMod val="95000"/>
                  <a:lumOff val="5000"/>
                </a:schemeClr>
              </a:solidFill>
            </a:rPr>
            <a:t>tesorería</a:t>
          </a:r>
          <a:endParaRPr lang="en-US" sz="3100" b="1" kern="1200" dirty="0">
            <a:solidFill>
              <a:schemeClr val="tx1">
                <a:lumMod val="95000"/>
                <a:lumOff val="5000"/>
              </a:schemeClr>
            </a:solidFill>
          </a:endParaRPr>
        </a:p>
      </dsp:txBody>
      <dsp:txXfrm>
        <a:off x="60199" y="1383876"/>
        <a:ext cx="8088882" cy="1112781"/>
      </dsp:txXfrm>
    </dsp:sp>
    <dsp:sp modelId="{02A905C8-1EE7-4A00-888D-263CFD286C9A}">
      <dsp:nvSpPr>
        <dsp:cNvPr id="0" name=""/>
        <dsp:cNvSpPr/>
      </dsp:nvSpPr>
      <dsp:spPr>
        <a:xfrm>
          <a:off x="0" y="2646137"/>
          <a:ext cx="8209280" cy="123317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s-PE" sz="3100" kern="1200" dirty="0"/>
            <a:t>Efectos de la variabilidad en el tipo de cambio sol/dólar en la gestión de tesorería</a:t>
          </a:r>
          <a:endParaRPr lang="en-US" sz="3100" kern="1200" dirty="0"/>
        </a:p>
      </dsp:txBody>
      <dsp:txXfrm>
        <a:off x="60199" y="2706336"/>
        <a:ext cx="8088882" cy="111278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E5939-9263-435B-8E89-E0F82CEC2EFC}">
      <dsp:nvSpPr>
        <dsp:cNvPr id="0" name=""/>
        <dsp:cNvSpPr/>
      </dsp:nvSpPr>
      <dsp:spPr>
        <a:xfrm>
          <a:off x="0" y="1217"/>
          <a:ext cx="8209280" cy="12331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s-PE" sz="3100" b="0" kern="1200" dirty="0"/>
            <a:t>Diferencia entre los enfoques financieros de corto y largo plazo</a:t>
          </a:r>
          <a:endParaRPr lang="en-US" sz="3100" b="0" kern="1200" dirty="0"/>
        </a:p>
      </dsp:txBody>
      <dsp:txXfrm>
        <a:off x="60199" y="61416"/>
        <a:ext cx="8088882" cy="1112781"/>
      </dsp:txXfrm>
    </dsp:sp>
    <dsp:sp modelId="{303B5A7D-A166-4394-8277-660CB8B53E58}">
      <dsp:nvSpPr>
        <dsp:cNvPr id="0" name=""/>
        <dsp:cNvSpPr/>
      </dsp:nvSpPr>
      <dsp:spPr>
        <a:xfrm>
          <a:off x="0" y="1323677"/>
          <a:ext cx="8209280" cy="1233179"/>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err="1"/>
            <a:t>Efectos</a:t>
          </a:r>
          <a:r>
            <a:rPr lang="en-US" sz="3100" kern="1200" dirty="0"/>
            <a:t> de </a:t>
          </a:r>
          <a:r>
            <a:rPr lang="en-US" sz="3100" kern="1200" dirty="0" err="1"/>
            <a:t>los</a:t>
          </a:r>
          <a:r>
            <a:rPr lang="en-US" sz="3100" kern="1200" dirty="0"/>
            <a:t> </a:t>
          </a:r>
          <a:r>
            <a:rPr lang="en-US" sz="3100" kern="1200" dirty="0" err="1"/>
            <a:t>cambios</a:t>
          </a:r>
          <a:r>
            <a:rPr lang="en-US" sz="3100" kern="1200" dirty="0"/>
            <a:t> </a:t>
          </a:r>
          <a:r>
            <a:rPr lang="en-US" sz="3100" kern="1200" dirty="0" err="1"/>
            <a:t>en</a:t>
          </a:r>
          <a:r>
            <a:rPr lang="en-US" sz="3100" kern="1200" dirty="0"/>
            <a:t> la </a:t>
          </a:r>
          <a:r>
            <a:rPr lang="en-US" sz="3100" kern="1200" dirty="0" err="1"/>
            <a:t>tasa</a:t>
          </a:r>
          <a:r>
            <a:rPr lang="en-US" sz="3100" kern="1200" dirty="0"/>
            <a:t> de </a:t>
          </a:r>
          <a:r>
            <a:rPr lang="en-US" sz="3100" kern="1200" dirty="0" err="1"/>
            <a:t>interés</a:t>
          </a:r>
          <a:r>
            <a:rPr lang="en-US" sz="3100" kern="1200" dirty="0"/>
            <a:t> del mercado </a:t>
          </a:r>
          <a:r>
            <a:rPr lang="en-US" sz="3100" kern="1200" dirty="0" err="1"/>
            <a:t>en</a:t>
          </a:r>
          <a:r>
            <a:rPr lang="en-US" sz="3100" kern="1200" dirty="0"/>
            <a:t> la gestion de </a:t>
          </a:r>
          <a:r>
            <a:rPr lang="en-US" sz="3100" kern="1200" dirty="0" err="1"/>
            <a:t>tesorería</a:t>
          </a:r>
          <a:endParaRPr lang="en-US" sz="3100" kern="1200" dirty="0"/>
        </a:p>
      </dsp:txBody>
      <dsp:txXfrm>
        <a:off x="60199" y="1383876"/>
        <a:ext cx="8088882" cy="1112781"/>
      </dsp:txXfrm>
    </dsp:sp>
    <dsp:sp modelId="{02A905C8-1EE7-4A00-888D-263CFD286C9A}">
      <dsp:nvSpPr>
        <dsp:cNvPr id="0" name=""/>
        <dsp:cNvSpPr/>
      </dsp:nvSpPr>
      <dsp:spPr>
        <a:xfrm>
          <a:off x="0" y="2646137"/>
          <a:ext cx="8209280" cy="123317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s-PE" sz="3100" b="1" kern="1200" dirty="0">
              <a:solidFill>
                <a:schemeClr val="tx1">
                  <a:lumMod val="95000"/>
                  <a:lumOff val="5000"/>
                </a:schemeClr>
              </a:solidFill>
            </a:rPr>
            <a:t>Efectos de la variabilidad en el tipo de cambio sol/dólar en la gestión de tesorería</a:t>
          </a:r>
          <a:endParaRPr lang="en-US" sz="3100" b="1" kern="1200" dirty="0">
            <a:solidFill>
              <a:schemeClr val="tx1">
                <a:lumMod val="95000"/>
                <a:lumOff val="5000"/>
              </a:schemeClr>
            </a:solidFill>
          </a:endParaRPr>
        </a:p>
      </dsp:txBody>
      <dsp:txXfrm>
        <a:off x="60199" y="2706336"/>
        <a:ext cx="8088882" cy="111278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E5939-9263-435B-8E89-E0F82CEC2EFC}">
      <dsp:nvSpPr>
        <dsp:cNvPr id="0" name=""/>
        <dsp:cNvSpPr/>
      </dsp:nvSpPr>
      <dsp:spPr>
        <a:xfrm>
          <a:off x="0" y="1217"/>
          <a:ext cx="8209280" cy="12331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s-PE" sz="3100" b="1" kern="1200" dirty="0">
              <a:solidFill>
                <a:schemeClr val="tx1">
                  <a:lumMod val="95000"/>
                  <a:lumOff val="5000"/>
                </a:schemeClr>
              </a:solidFill>
            </a:rPr>
            <a:t>Relaciones del estado de situación financiera y el estado de resultados – Caso Real</a:t>
          </a:r>
          <a:endParaRPr lang="en-US" sz="3100" b="1" kern="1200" dirty="0">
            <a:solidFill>
              <a:schemeClr val="tx1">
                <a:lumMod val="95000"/>
                <a:lumOff val="5000"/>
              </a:schemeClr>
            </a:solidFill>
          </a:endParaRPr>
        </a:p>
      </dsp:txBody>
      <dsp:txXfrm>
        <a:off x="60199" y="61416"/>
        <a:ext cx="8088882" cy="1112781"/>
      </dsp:txXfrm>
    </dsp:sp>
    <dsp:sp modelId="{303B5A7D-A166-4394-8277-660CB8B53E58}">
      <dsp:nvSpPr>
        <dsp:cNvPr id="0" name=""/>
        <dsp:cNvSpPr/>
      </dsp:nvSpPr>
      <dsp:spPr>
        <a:xfrm>
          <a:off x="0" y="1323677"/>
          <a:ext cx="8209280" cy="1233179"/>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err="1"/>
            <a:t>Relaciones</a:t>
          </a:r>
          <a:r>
            <a:rPr lang="en-US" sz="3100" kern="1200" dirty="0"/>
            <a:t> del </a:t>
          </a:r>
          <a:r>
            <a:rPr lang="en-US" sz="3100" kern="1200" dirty="0" err="1"/>
            <a:t>análisis</a:t>
          </a:r>
          <a:r>
            <a:rPr lang="en-US" sz="3100" kern="1200" dirty="0"/>
            <a:t> de </a:t>
          </a:r>
          <a:r>
            <a:rPr lang="en-US" sz="3100" kern="1200" dirty="0" err="1"/>
            <a:t>los</a:t>
          </a:r>
          <a:r>
            <a:rPr lang="en-US" sz="3100" kern="1200" dirty="0"/>
            <a:t> </a:t>
          </a:r>
          <a:r>
            <a:rPr lang="en-US" sz="3100" kern="1200" dirty="0" err="1"/>
            <a:t>estados</a:t>
          </a:r>
          <a:r>
            <a:rPr lang="en-US" sz="3100" kern="1200" dirty="0"/>
            <a:t> </a:t>
          </a:r>
          <a:r>
            <a:rPr lang="en-US" sz="3100" kern="1200" dirty="0" err="1"/>
            <a:t>financieros</a:t>
          </a:r>
          <a:r>
            <a:rPr lang="en-US" sz="3100" kern="1200" dirty="0"/>
            <a:t> y </a:t>
          </a:r>
          <a:r>
            <a:rPr lang="en-US" sz="3100" kern="1200" dirty="0" err="1"/>
            <a:t>el</a:t>
          </a:r>
          <a:r>
            <a:rPr lang="en-US" sz="3100" kern="1200" dirty="0"/>
            <a:t> </a:t>
          </a:r>
          <a:r>
            <a:rPr lang="en-US" sz="3100" kern="1200" dirty="0" err="1"/>
            <a:t>análisis</a:t>
          </a:r>
          <a:r>
            <a:rPr lang="en-US" sz="3100" kern="1200" dirty="0"/>
            <a:t> de </a:t>
          </a:r>
          <a:r>
            <a:rPr lang="en-US" sz="3100" kern="1200" dirty="0" err="1"/>
            <a:t>los</a:t>
          </a:r>
          <a:r>
            <a:rPr lang="en-US" sz="3100" kern="1200" dirty="0"/>
            <a:t> </a:t>
          </a:r>
          <a:r>
            <a:rPr lang="en-US" sz="3100" kern="1200" dirty="0" err="1"/>
            <a:t>negocios</a:t>
          </a:r>
          <a:endParaRPr lang="en-US" sz="3100" kern="1200" dirty="0"/>
        </a:p>
      </dsp:txBody>
      <dsp:txXfrm>
        <a:off x="60199" y="1383876"/>
        <a:ext cx="8088882" cy="1112781"/>
      </dsp:txXfrm>
    </dsp:sp>
    <dsp:sp modelId="{02A905C8-1EE7-4A00-888D-263CFD286C9A}">
      <dsp:nvSpPr>
        <dsp:cNvPr id="0" name=""/>
        <dsp:cNvSpPr/>
      </dsp:nvSpPr>
      <dsp:spPr>
        <a:xfrm>
          <a:off x="0" y="2646137"/>
          <a:ext cx="8209280" cy="123317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s-PE" sz="3100" kern="1200" dirty="0"/>
            <a:t>Naturaleza y propósito de la contabilidad financiera</a:t>
          </a:r>
          <a:endParaRPr lang="en-US" sz="3100" kern="1200" dirty="0"/>
        </a:p>
      </dsp:txBody>
      <dsp:txXfrm>
        <a:off x="60199" y="2706336"/>
        <a:ext cx="8088882" cy="1112781"/>
      </dsp:txXfrm>
    </dsp:sp>
  </dsp:spTree>
</dsp:drawing>
</file>

<file path=ppt/diagrams/layout1.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9-12T00:02:24.365"/>
    </inkml:context>
    <inkml:brush xml:id="br0">
      <inkml:brushProperty name="width" value="0.05292" units="cm"/>
      <inkml:brushProperty name="height" value="0.05292" units="cm"/>
      <inkml:brushProperty name="color" value="#FF0000"/>
    </inkml:brush>
  </inkml:definitions>
  <inkml:trace contextRef="#ctx0" brushRef="#br0">15783 12726 271 0,'-5'-4'272'0,"5"4"-35"0,0 0-33 16,-6-6-25-16,6 6-19 0,0 0-16 0,-4-6-20 16,4 6-18-16,0 0-24 0,0 0-25 0,0 0-39 15,0 0-30-15,0 0-32 0,0 0-29 0,0 0-37 16,-3-6-99-16,3 6-247 0,0 0 72 0</inkml:trace>
  <inkml:trace contextRef="#ctx0" brushRef="#br0" timeOffset="399.05">15004 12941 505 0,'0'0'358'0,"-7"-7"-33"15,7 7-22-15,0 0-21 0,-4-9-3 0,4 9-12 0,0 0 6 16,0 0-9-16,0 0-4 0,15-9-8 16,-5 7-9-16,8 0-10 0,13-1-12 0,2 1-9 15,5 0-9-15,-1 2-7 0,1-1-14 16,5 0-6-16,-1 2-11 0,1 0-12 0,0 0-12 0,0 1-11 0,18 1-12 16,-14-3-15-16,-8 0-7 0,2-2-12 0,-3 2-7 15,1-4-5-15,-1 0-11 0,-2 1-6 0,-1-2-9 16,-2-2-7-16,-2 1-14 0,-2 1-12 0,-8 0-8 15,-2 1-10-15,0-1-18 0,-3 1-11 0,-2 1-18 0,-2-1-20 16,-2 1-21-16,-2-1-26 0,-8 4-22 16,13-6-24-16,-5 3-26 0,-8 3-21 0,10-8-22 0,-10 8-24 15,0 0-24-15,7-9-29 0,-7 9-6 0,3-5-217 16,-3 5-643-16,0 0 176 0</inkml:trace>
  <inkml:trace contextRef="#ctx0" brushRef="#br0" timeOffset="700.76">15837 12668 553 0,'-6'-6'335'16,"0"1"-31"-16,6 5-27 0,-6-8-15 0,6 8-13 0,0 0-26 0,-11-6-12 15,11 6-15-15,0 0-14 0,-6-4-14 0,6 4-12 16,0 0-14-16,0 0-8 0,0 0-8 0,0 0-10 0,0 0-6 15,0 0-8-15,30-2-7 0,-30 2-12 16,28 4-3-16,-13 1-9 0,3 3-5 0,-2-1-5 0,-1 2-7 16,2 0 2-16,-1 1-11 0,0 0 6 15,-2 1 0-15,-4 1 4 0,2 1 2 0,-4 0 1 0,-3 3-1 16,4-2-1-16,-6 2-1 0,0-1 2 0,-3 4-1 16,-2-3-6-16,-1 1-4 0,-4 0-5 0,0-2 0 15,-1 1-10-15,-4 0-6 0,2-2-13 0,0 0-18 16,-2-2-22-16,1-2-35 0,0 1-24 0,0-2-36 0,2-3-33 15,3 0-44-15,0-2-48 16,6-4-56-16,-9 5-250 0,9-5-664 0,0 0 181 16</inkml:trace>
  <inkml:trace contextRef="#ctx0" brushRef="#br0" timeOffset="2216.32">15319 11901 309 0,'-5'-2'164'0,"5"2"-10"0,0 0-8 0,0 0-9 0,0 0-2 15,0 0-5-15,0 0-11 0,0 0-2 16,0 0 4-16,0 0-12 0,0 0 1 0,0 0-5 0,0 0-3 16,0 0-8-16,30 0-8 0,-13 0 1 0,1 1-5 15,12 0-3-15,-4 1 0 0,7-1-1 0,1 0-2 16,3-1-6-16,2 3-1 0,0 0-8 0,0-2 0 16,1 2-9-16,3-3-4 0,-2 2-6 0,3-2-1 0,-1 1-6 15,1-1-5-15,18 1 3 0,-13-2-7 16,-8 1-5-16,-1-2-4 0,-1 2-10 0,-1-4-9 0,-4 3-13 15,2-1-14-15,-3 0-15 0,1 0-17 0,-3 1-14 16,-7 0-18-16,-3 1-18 0,-1 1-25 16,0-1-20-16,-1 0-14 0,1 2-142 0,-4 1-373 0,0 0 104 15</inkml:trace>
  <inkml:trace contextRef="#ctx0" brushRef="#br0" timeOffset="3297.54">16441 12221 223 0,'0'0'285'0,"0"0"-30"0,-1-16-19 0,1 16-10 16,0 0-12-16,-6-8-11 0,6 8 2 0,-11-7-7 15,11 7-7-15,-10-7-10 0,10 7-5 0,-18-5-13 16,3 3-10-16,-2-2-7 0,2 4-8 0,-2 0-15 0,1 3 1 16,2-3-12-16,2 4-10 0,-3 3-18 15,0 3-3-15,-1 1-4 0,5 2-13 16,-1 0-6-16,-1 12-6 0,4 0 0 0,1-3-20 0,1-5-6 0,4 1-14 15,4 0-14-15,1-1 0 0,1 12-13 0,2-7-15 16,2-5-5-16,-1-3-5 0,2-2-6 0,3 1 3 16,-1-4-4-16,4 0 2 0,-3-2-2 0,-1-5 6 0,0 1 4 15,-10-3 9-15,16 0-1 0,-16 0 7 0,16-7 12 16,-9 2 10-16,-7 5 6 0,14-18 11 16,-5 4 3-16,-2-1 8 15,0-11 4-15,-1 4 13 0,-2 3-5 0,-3 2-5 16,-1-1 9-16,0 2 2 0,0 3 3 0,0 13 5 0,-1-21-3 0,2 13 1 0,-1 8 1 15,-1-12-3-15,1 12-7 0,0 0-4 0,0 0-3 16,0-12-5-16,0 12 0 0,0 0-3 0,0 0-3 0,0 0-12 16,0 0-4-16,0 0-8 0,13 46-10 15,-9-32-8-15,0 3-13 0,0-2-10 0,2-1-7 0,-1 0-10 16,0-3-3-16,1-1-9 0,0-2-10 0,3 4-5 16,1-4-11-16,1 1-13 0,-3-2-15 0,0-4-22 15,-8-3-16-15,17 0-27 0,-17 0-10 0,16-2-22 16,0-7-160-16,0 0-456 0,-2 0 126 0</inkml:trace>
  <inkml:trace contextRef="#ctx0" brushRef="#br0" timeOffset="3838.58">16715 12214 246 0,'0'0'366'0,"0"0"-50"15,0 0-25-15,-22 5-26 0,22-5-15 0,-14 7-18 16,0 3-23-16,0 1-21 0,4 0-16 0,0 2-25 0,4 3-20 15,0-1-5-15,0-1-17 16,6 2-13-16,0 1-13 0,1-2-12 0,5 1-16 0,-1 0-13 16,1-2-9-16,2-2-9 0,0 2-14 0,2-2-9 15,1 0-8-15,1-1-6 0,-2-4-8 0,4 1-10 16,-1-3 1-16,-2-3-9 16,0-2 0-16,-11 0-9 0,19-2-8 0,-1-2-10 0,-5-1-13 0,0-5-5 0,-1 1-8 15,-2 1-15-15,2 2-5 0,-1-5-3 0,-3 1-10 16,3-2 9-16,-3 0 1 0,-2 2 7 0,-1 1 0 0,-2-1 5 15,0 3 13-15,-3 7 3 0,5-16 14 0,-3 8 3 16,-2 8 10-16,2-11 15 0,-2 11 6 0,0 0 10 16,0 0 14-16,2-12 6 0,-2 12 14 0,0 0 2 15,0 0 12-15,0 0 8 0,0 0-5 0,0 0 4 0,0 0 7 16,0 0-2-16,0 0-2 0,0 0-6 16,0 0 1-16,-6 36 0 0,6-36 1 15,0 9 3-15,0-9 4 0,0 0 6 0,2 12-1 0,-2-12 2 0,0 0 4 16,4 9 11-16,-4-9-3 0,0 0 17 15,0 0 2-15,6 4 3 0,-6-4 8 0,0 0-5 0,0 0 2 16,0 0 2-16,18-13-4 0,-18 13 2 0,8-10 0 16,-4 3-3-16,0 0-3 0,-4 7-8 0,8-12 1 15,-8 12 1-15,5-9-1 0,-5 9-4 0,5-6-6 16,-5 6-7-16,0 0-3 0,0 0-3 0,0 0-3 16,0 0-6-16,0 0-2 0,0 0-3 0,19 15-6 15,-8-3-12-15,-5-3-12 0,-1 0-14 0,1-1-10 0,4 5-11 16,-3-5-10-16,0-1-13 0,-1 1-16 0,-1-3-15 15,-5-5-20-15,12 9-16 0,-12-9-20 16,9 5-6-16,-9-5-10 0,9 2-105 16,-9-2-322-16,0 0 92 0</inkml:trace>
  <inkml:trace contextRef="#ctx0" brushRef="#br0" timeOffset="3948.83">17024 12130 255 0,'0'0'159'0,"0"0"-34"0,-5-7-41 15,5 7-38-15,0 0-32 0,0 0-25 16,0 0-62-16,0 0-82 0,0 0 27 0</inkml:trace>
  <inkml:trace contextRef="#ctx0" brushRef="#br0" timeOffset="4239.56">17114 12361 317 0,'0'0'211'0,"0"15"-36"0,0-15-23 16,4 12-23-16,-4-12-15 0,3 9-14 0,-3-9-21 16,7 8-10-16,-7-8-9 0,12 7-6 0,-12-7-5 15,15 0-10-15,-15 0-5 0,25-7 11 0,-11 0 7 16,-1 2 22-16,-5-3 15 0,3-2 23 16,2-1 11-16,-2-4 17 0,-3 1 1 0,-1-2 6 0,-1 2 5 15,-4-1 3-15,2 1-1 0,-3 4 5 0,-1 10 0 0,-2-16-9 16,2 16-11-16,-7-9-21 0,7 9-10 15,-14-5-9-15,5 5-18 0,9 0-15 0,-26 7-20 0,11-1-12 16,2 5-34-16,0-3-22 0,0 1-27 0,2 0-32 16,2 1-31-16,3-1-27 0,0-1-30 0,6-8-23 15,-5 16-22-15,5-16-15 0,0 15-5 0,0-15-127 16,0 0-432-16,3 11 120 0</inkml:trace>
  <inkml:trace contextRef="#ctx0" brushRef="#br0" timeOffset="4516.76">17187 12332 359 0,'9'-10'37'0,"-1"4"30"0,-8 6 15 16,10-8 32-16,-10 8 3 0,0 0 0 15,9-5 6-15,-9 5-2 0,0 0 1 0,0 0-3 16,0 0-1-16,0 0-5 0,0 0-2 16,12 8-7-16,-12-8-5 0,0 0-4 0,5 10-8 0,-5-10-4 0,0 0-7 15,4 8-4-15,-4-8 2 0,3 8-2 0,-3-8-2 0,0 0 2 16,4 9-2-16,-4-9 3 0,0 0-2 16,0 0 4-16,8 7 0 15,-8-7 5-15,0 0-5 0,0 0-2 0,0 0-3 0,28-14-7 0,-19 10-1 16,-1-1-10-16,-8 5-1 0,13-11 2 0,-5 7-5 0,-8 4-5 0,14-7 6 15,-14 7-3-15,11-3 1 0,-11 3-9 16,17 0 8-16,-17 0-13 0,0 0-3 0,20 9-6 16,-20-9 0-16,14 9-2 0,-8-2-21 0,0 0-5 15,1 0-13-15,-7-7-12 0,12 11-19 0,-5-6-19 16,-7-5-24-16,7 6-24 0,-7-6-29 0,0 0-28 0,0 0-20 16,12 11-25-16,-12-11-18 0,0 0-127 0,0 0-433 15,0 0 122-15</inkml:trace>
  <inkml:trace contextRef="#ctx0" brushRef="#br0" timeOffset="4687.25">17425 11940 396 0,'14'-11'268'0,"1"1"-30"0,-4 2-30 0,0 0-25 0,0-1-20 15,1 0-24-15,-1 2-11 0,2-2-21 0,-2 2-21 16,-1 1-21-16,-1 1-32 0,0 1-35 0,-9 4-36 15,16-6-37-15,-16 6-41 0,10-1-117 0,-10 1-277 16,0 0 81-16</inkml:trace>
  <inkml:trace contextRef="#ctx0" brushRef="#br0" timeOffset="5250.38">17941 12139 477 0,'0'0'339'0,"0"0"-41"0,0 0-36 0,0 0-29 15,0 0-26-15,-34 20-23 0,24-7-26 0,2 0-16 0,0 2-18 0,-3 1-13 0,-1 9-12 16,5-4-13-16,1-3-16 0,3-1-14 0,-1 1-18 15,2-3-13-15,3-1-16 0,-1-3-10 16,1 0-7-16,1-3-5 0,-2-8-5 0,8 13 2 0,-4-10-1 16,-4-3 3-16,11 4-1 0,-11-4 8 0,0 0 7 15,22-8 4-15,-15 2 6 0,0 1 12 0,5-6 4 16,0-2 6-16,-2-2 5 0,1 2 8 0,-1-2 1 16,-3 4 3-16,0 1 2 0,-1 1-2 15,-3 0 1-15,-3 9 0 0,8-11-5 0,-8 11-4 16,5-5-7-16,-5 5 0 0,0 0-9 0,0 0-9 15,0 0-8-15,0 0-7 0,12 16-15 0,-9-9-13 0,-3-7-15 0,8 21-18 16,-3-10-16-16,2 2-13 0,2-4-11 0,-1 1-8 16,4-1-8-16,1-3-14 0,-2-1 4 0,3-1 3 15,2-3 11-15,-1 0 19 0,3-3 23 0,-2-2 19 16,0-1 33-16,-6-2 35 0,2 2 30 0,0-5 34 16,-4 0 22-16,0-3 19 0,-3 0 16 0,0-2 13 15,-3-1 10-15,1 1-3 0,-3 0 8 16,-2 0-1-16,0 2 1 0,-1 3-7 0,-1 2-5 15,-1 1-15-15,5 7-14 0,-10-11-14 0,3 7-11 0,7 4-14 0,-15-3-9 16,15 3-13-16,-18 3-15 0,10 1-18 16,-5 6-25-16,1 1-25 0,2 2-28 0,0-1-38 0,5 2-26 15,0-3-27-15,0-1-31 0,5-10-29 16,-2 18-19-16,2-18-22 0,1 15-20 0,1-7-178 0,-2-8-526 16,5 10 145-16</inkml:trace>
  <inkml:trace contextRef="#ctx0" brushRef="#br0" timeOffset="5900.32">18301 12185 209 0,'0'0'132'0,"5"13"-15"0,-4 3-15 16,0-2-17-16,-1 4-7 0,2-3-1 0,-1 1-2 0,0 0-7 0,-2 1 6 0,2 0 3 0,-2-4 19 15,-2-3 6-15,2 1 6 0,-1-3 11 0,2-8 6 16,-1 13 6-16,1-13-1 0,-2 11-4 0,2-11-11 15,0 0-7-15,0 0-11 0,0 0-7 0,0 0-7 16,0 0-6-16,0 0-8 0,0 0-7 0,1-42-4 16,3 26-5-16,3-1-8 0,-1 0-2 0,1 1-9 15,0 2 1-15,2-1-5 0,-2 2-8 0,-1 3 0 16,-2 2 2-16,0 3-5 0,-4 5-3 0,10-6-2 16,-10 6 0-16,0 0-3 0,0 0 0 0,13 11-1 15,-13-11-4-15,6 15-6 0,-4-7-4 0,1 7-10 0,4 0-2 16,-4-3-6-16,0 3-1 0,2-1-7 0,0 0 5 15,-2-3-3-15,0-3-7 0,0 0-2 0,-3-8 5 16,10 8 2-16,-10-8 6 0,7 5 2 0,-7-5 7 16,0 0 4-16,17-2 5 0,-17 2 11 15,12-9 7-15,-7 2 9 0,0 1 7 16,0-2 7-16,0 0-3 0,2-3 6 0,-1 1-2 0,0 3 1 0,-6 7 4 0,7-9 2 16,-3 3 5-16,-4 6-7 0,0 0 5 0,8-9-5 15,-8 9-7-15,0 0 4 0,0 0-7 16,0 0-4-16,0 0-6 0,0 0-13 15,0 0-7-15,0 0-7 0,0 0-10 0,9 24-10 0,-9-24-3 0,2 10-7 16,-2-10-1-16,6 13-7 0,-3-6 0 0,-3-7-2 16,9 8 1-16,-9-8-1 0,10 4 6 0,-10-4 3 15,10 3 3-15,-10-3 5 0,14 1 2 0,-14-1 7 16,0 0 7-16,19-5 4 0,-19 5 8 0,10-5 8 0,-10 5 10 16,0 0 2-16,11-6 3 0,-11 6 4 0,0 0 1 15,0 0 0-15,9-5 0 0,-9 5-2 0,0 0-2 16,0 0-3-16,0 0-4 0,0 0-1 0,0 0-6 15,0 0-3-15,16 0-5 0,-16 0-3 0,0 0-2 0,0 0-4 16,12 8-5-16,-12-8-2 0,8 6-1 0,-8-6-1 16,10 5-1-16,-10-5-1 0,13 6 0 15,-13-6-5-15,15 3 1 0,-15-3-11 16,15 3-6-16,-15-3-12 0,17 3-12 16,-17-3-16-16,17-1-13 0,-17 1-17 0,0 0-1 0,25-6-31 0,-18 2-10 0,-7 4-9 15,13-7-98-15,-13 7-311 0,8-10 88 0</inkml:trace>
  <inkml:trace contextRef="#ctx0" brushRef="#br0" timeOffset="6081.85">18768 11965 463 0,'2'-12'328'0,"-2"12"-35"16,4-13-36-16,-4 13-29 0,6-15-26 0,1 2-21 15,0 0-19-15,0 0-20 0,2 1-17 0,3 1-28 16,-1-1-24-16,0-1-23 0,1 1-29 0,-1 1-24 15,-1 0-30-15,-1 2-28 0,-2 2-37 0,0 1-21 0,-7 6-28 16,11-13-140-16,-8 9-342 0,-3 4 98 0</inkml:trace>
  <inkml:trace contextRef="#ctx0" brushRef="#br0" timeOffset="7029.05">16593 12972 346 0,'0'0'318'0,"0"0"-35"0,0 0-19 0,-6 20-21 16,6-5-22-16,2 3-17 0,2 10-19 0,1 2-24 15,2-2-16-15,0 5-10 0,1-1-16 0,1-1-17 16,-1 0-11-16,-1 0-7 0,1 0-13 0,-2-2-3 0,-1-7-10 16,-1-3-8-16,3 9-12 0,-1-8-5 0,-2-3-7 15,-3-4-2-15,0-4-5 0,1-1 3 0,-2-8-7 16,3 13-4-16,-3-13-6 0,3 9 1 0,-3-9 2 15,0 0 1-15,0 0-2 0,0 0-1 16,0 0-2-16,0 0 2 0,0 0 2 0,-11-35 6 16,2 9-2-16,4 0 2 0,0-4-1 0,-1-1-1 0,1-4-1 15,3 4-3-15,3-2 2 0,-2-2-2 0,6 1-1 0,2 6-6 16,4 0 4-16,-1 7 2 0,-1 6-3 0,-1 3 1 16,3 3-4-16,-1 3 2 0,-1 2-3 0,1 3 4 15,0 1-2-15,0 1 1 0,-1 4-3 0,5 4 5 16,-6 1-5-16,2 1 4 0,-4 3 2 0,-1 0 2 15,-4 3 6-15,-4-1 2 0,1-2 7 0,-4 2 1 16,-5 0 9-16,-6 5 4 0,2-3 14 0,-1-4-14 0,1-2 7 16,-2-3-4-16,0-2-5 0,0 1-5 15,-1-3-6-15,2 0-14 0,2-1-1 0,-2-1-16 16,3-3-12-16,3 0-16 0,1-3-21 0,3 0-25 0,6 3-29 16,-10-7-28-16,10 7-27 0,-5-7-21 0,5 7-18 15,0 0-8-15,2-10-162 0,-2 10-448 0,6-9 124 16</inkml:trace>
  <inkml:trace contextRef="#ctx0" brushRef="#br0" timeOffset="7368.17">16733 13122 241 0,'4'-4'222'0,"-4"4"-24"0,0 0-12 0,7-4-13 0,-7 4-12 0,0 0-8 0,0 0-16 15,0 0-5-15,14 5-15 0,-9 1-11 0,0-1-11 16,2 0-10-16,4 6-8 0,-4 1-9 0,5-1-9 0,0 3-4 15,-3-4-9-15,5 1-5 0,-2 1-7 16,0-2-6-16,1-2-12 0,-1 2-9 0,2-2-10 16,-3-3-9-16,5 1-3 0,-6-3 2 0,2-1-2 15,0-1 3-15,-3-2 1 0,-9 1 7 0,19-7-5 0,-5 0 9 16,-2-4 3-16,-1 0 9 0,-2-2 5 0,1-1 11 16,-4-3 9-16,0 1 4 0,-3-1 8 0,0 1 4 15,-1-1 2-15,-1 5 5 0,-2 0-1 0,1 2 5 16,-1 2 4-16,1 8-4 0,0-11-4 0,0 11-10 0,0 0-9 15,0 0-11-15,0 0-5 0,0 0-12 0,0 0-16 16,0 0-13-16,-7 22-17 0,8-8-13 0,2 2-19 16,-1-2-14-16,3-1-22 0,2-2-13 0,-4 1-15 15,7 0-4-15,-2-1-12 0,0-5-12 0,0-1-4 16,0-2-102-16,-8-3-312 0,18 3 90 0</inkml:trace>
  <inkml:trace contextRef="#ctx0" brushRef="#br0" timeOffset="7891.94">17254 13139 919 0,'10'-18'-15'0,"-2"1"33"0,2 1 30 0,-3-10 28 16,-1-3 14-16,-6-4 17 0,2 1 12 0,-2-3 10 15,-2 0 9-15,-4 1-6 0,3 2 1 0,-2 3-3 0,5 6-4 16,-2 5 6-16,0 4-3 0,-2 3 6 16,2 2-2-16,2 9-2 0,-4-12-13 0,4 12-14 0,-6-5-12 15,6 5-9-15,0 0-7 0,0 0-7 0,0 0-7 16,-19 42-4-16,17-14-12 0,-3 7 1 0,6 2-7 16,-1 21-6-16,4-1-10 0,0 2-10 0,-1-3-17 15,0 2-17-15,1-14-16 0,0-5-12 0,-2-4-12 0,4-1-10 16,-3 2-6-16,0-7 0 0,2-1-5 0,-4-9 3 15,1 0-3-15,-2-6-4 0,1-2 1 0,-1-1-3 16,0-10 6-16,4 13 0 0,-4-13 3 0,0 0 7 16,0 0 1-16,2 7 6 0,-2-7 4 0,0 0 2 15,0 0 3-15,0 0 6 0,0 0-4 0,-6-32 5 16,6 32 5-16,-3-17 0 0,0 8 11 0,1 1 0 16,2 8 6-16,-5-18 2 0,2 10 11 0,3 8 4 0,-5-16 6 15,5 8 2-15,0 8-2 0,0-14 8 0,0 14-1 16,4-14 4-16,1 8-3 0,0-1 5 0,1 1-3 15,1 0-1-15,8-3 2 0,-1 0-5 0,1 0 0 16,-1-1 2-16,3 1 0 0,-3-1-6 16,3 0 1-16,-3-1-3 15,12-3 10-15,-9 1-3 16,-3-1 13-16,1 3 12 0,-1-1 15 0,-4-1 10 0,3-1 11 0,-1-10 13 0,2-1 4 0,-7 4 7 0,-2 2 5 16,-3 3 4-16,1-1-1 0,-2 0 5 0,-1 1-7 15,-1 1 0-15,-1 3-5 0,-1 0-3 0,3 12-7 0,-9-15-4 16,9 15-11-16,-11-9-9 0,6 8-1 0,5 1-9 15,-12 0-4-15,12 0-11 0,-13 7-10 0,13-7-7 16,-11 12-6-16,3 1-5 0,-1 0-13 0,3 2-5 16,1 0-14-16,0 1-7 0,4 1-15 0,-1 0-3 15,3-1-10-15,0 1-11 0,-2-5-6 0,4 1-17 16,2 3-16-16,0-5-13 0,2-2-12 0,-1-2-17 0,-1-1-17 16,2-2-11-16,0 1-105 0,-7-5-345 15,14 3 97-15</inkml:trace>
  <inkml:trace contextRef="#ctx0" brushRef="#br0" timeOffset="8277.62">17605 13104 414 0,'0'0'210'0,"0"0"-22"0,0 0-23 0,0 0-18 0,0 0-16 15,0 0-15-15,9-7-17 0,-9 7-6 0,0 0-15 16,13-3-10-16,-13 3-2 0,17 0-11 0,-7-1-7 15,-10 1-8-15,17-4 2 0,-3-2-4 0,-3 0 10 16,-1 1 5-16,-2-2 9 0,-1 0 6 0,4-3 9 16,-4 0 8-16,-3 1 1 0,1-1 4 15,-1 2 3-15,-4 8-2 0,5-14 4 0,-4 5-7 0,-1 9-4 0,-1-12-1 16,1 12-3-16,0 0-9 0,-4-12-7 0,4 12-11 16,0 0-4-16,-7-5-7 0,7 5-9 15,0 0-2-15,0 0-8 0,0 0-7 0,0 0-9 0,-17 17-7 16,17-17-5-16,-2 13-7 0,2-13-11 0,-1 14-14 15,-2-6-11-15,3-8-16 0,4 15-13 0,-4-15-21 16,3 14-12-16,0-10-13 16,-3-4-6-16,8 11-6 0,-2-8-9 0,-6-3-5 15,14 6 7-15,-7-4-2 0,-7-2 3 0,13 3 10 0,-13-3 8 0,14 0 4 16,-14 0 9-16,12-1 14 0,-12 1 13 0,12 0 3 0,-12 0 7 16,0 0 8-16,15-1 8 0,-15 1-1 0,0 0-6 15,0 0-45-15,15 0-131 0,-15 0 41 0</inkml:trace>
  <inkml:trace contextRef="#ctx0" brushRef="#br0" timeOffset="8502.31">18043 12806 335 0,'-2'-16'344'0,"0"2"-46"15,-1 5-31-15,1 1-26 0,2 8-11 16,-3-16-23-16,3 16-21 0,-4-9-10 0,4 9-16 15,0 0-28-15,0 0-10 0,0 0-4 0,0 0-21 0,0 0-20 16,0 0-5-16,0 0-20 0,10 56-16 0,-6-27-20 16,0 2-27-16,1 0-24 0,-2 2-27 0,3-3-24 15,-4 1-15-15,2-3-24 0,0 0-14 0,-2-6-13 16,1-4 0-16,1-2-9 0,-1-2-2 0,1 0-98 0,-4-5-310 16,2-1 88-16</inkml:trace>
  <inkml:trace contextRef="#ctx0" brushRef="#br0" timeOffset="8886.76">18084 13115 231 0,'0'0'59'0,"-5"-12"7"0,5 12 10 0,-4-10-2 16,4 10-7-16,0 0-2 0,-3-10 0 16,3 10-13-16,0 0-2 0,0 0-7 0,0 0-12 15,16-7-1-15,-6 6-17 0,6-1-11 0,0 1-15 16,1 1-2-16,3-3-15 0,0 1 3 0,-2-1 5 16,1 0 0-16,-1-1 6 0,9-9 8 0,-4 6 20 0,-5 0 12 15,-2 0 17-15,2 0 24 0,-4-3 14 0,1 1 17 0,-3-2 20 16,-2-2 16-16,2 1 9 0,-4-2 12 15,1-2 8-15,-2-1 0 0,-2-1 2 0,-3 0-7 16,0 1-6-16,-1 1-4 0,-1-1-12 0,0 5-3 16,-2 3-15-16,2 9-7 0,-8-10-10 0,8 10-10 15,-10-5-15-15,10 5-1 0,0 0-9 0,-18 12-7 16,8 2-18-16,1 2-6 16,-3 9-16-16,4 2-1 0,1 1-15 0,3 0-5 0,0 1-12 15,2-1 0-15,3 1-9 0,0-9-5 0,0 0 0 0,0-5-4 0,2-1-3 16,2 0-4-16,0-3-6 0,2-1-4 0,-1-2-6 0,1-2 0 15,0-1-2-15,-1-1-4 0,-6-4-6 0,20 2-5 16,-20-2-6-16,19-4-7 0,-3-2-18 0,-2 3-8 16,-4-3-13-16,-1 1-6 0,-1 0-18 0,1-1-17 15,-3 0-90-15,1 0-305 0,-7 6 88 0</inkml:trace>
  <inkml:trace contextRef="#ctx0" brushRef="#br0" timeOffset="9120.12">17935 12892 311 0,'-13'-2'398'0,"13"2"-50"16,0 0-26-16,0 0-20 0,-8-4-17 0,8 4-25 0,0 0-11 0,0 0-15 15,0 0-15-15,0 0-19 0,27-13-17 0,-18 11-23 0,6-3-13 16,4 0-18-16,-3 0-17 0,3 0-19 0,0-1-33 15,11-5-11-15,-1 6-30 0,-6-2-33 16,6-1-34-16,-6 0-41 0,-1 2-44 0,-4 0-55 0,2 1-41 16,-2 0-38-16,-4-1-155 0,3 1-505 15,-5 0 139-15</inkml:trace>
  <inkml:trace contextRef="#ctx0" brushRef="#br0" timeOffset="10401.01">18118 12671 269 0,'0'0'242'0,"0"0"-46"0,0 0-26 16,-18 12-22-16,14-5-25 0,-2 1-13 0,-1 5-14 16,0 2-10-16,0 1-16 0,-2 0-8 0,3 1-15 15,-1 9-18-15,4 1-8 0,-2 1-15 0,-3-2-14 16,6 1-14-16,-2 0-17 0,1 4-16 0,1-3-8 16,0-1-13-16,2-5-9 0,0 6-3 0,0-7-67 0,-1-1-182 15,2-1 54-15</inkml:trace>
  <inkml:trace contextRef="#ctx0" brushRef="#br0" timeOffset="19794.75">18866 12864 253 0,'0'0'85'0,"0"0"3"16,0 0 7-16,0 0-12 0,0 0 5 0,-6-8 6 16,6 8 4-16,0 0 8 0,0 0 6 15,0 0 7-15,-3-6 5 0,3 6 0 0,0 0 4 0,0 0-3 16,0 0-3-16,0 0 0 0,-2-7 0 0,2 7-9 15,0 0-4-15,0 0-3 0,0 0-5 0,0 0-4 16,0 0-6-16,0 0-1 0,-4-7-10 0,4 7-3 16,0 0-2-16,0 0-1 0,0 0 5 0,0 0 4 0,0 0-10 15,0 0-1-15,0 0-6 0,-10-6 6 16,10 6-8-16,0 0-1 0,0 0 1 0,-12-2 0 0,12 2-1 16,0 0-8-16,-10 0-6 0,10 0 5 0,0 0-9 15,-11 0 0-15,11 0-11 0,-8 3 2 0,8-3-5 16,-8 2-1-16,8-2-4 0,-8 1-4 0,8-1-3 15,-6 5 2-15,6-5-4 0,-10 7-2 0,6-3-2 0,4-4-1 16,-8 8-2-16,3-2 3 0,1-1-7 16,0 1 11-16,-1-1-12 15,2 1 4-15,-1 2-2 0,1-1 0 0,1 1-3 0,0 0-2 0,1 0 7 0,-1 1-4 16,0-2-9-16,1 2 12 0,-2 0-5 0,3-1-3 16,-2 0 5-16,2 1 1 0,0 1-1 0,1-1-4 15,-1 5 0-15,2-1 2 0,1-2 1 0,0-2 4 16,-2 0-3-16,2 1 1 0,0-2 2 0,0-1-1 0,2 1-7 15,0 0-2-15,4 4 4 0,-2-3-2 16,1 0-3-16,1-1 12 0,-3-2-9 0,2 0 1 16,0-1-7-16,-1 0 2 0,1 1 2 0,-1-1 2 15,7 3 0-15,-3-4 0 0,-2 1 1 0,2-2-2 0,-3 2-1 16,1-4 4-16,-1 1-6 0,0 1 3 0,1-2-1 16,-1 0 6-16,0 0-5 0,-8-1 2 0,17 0-4 0,-8 0 2 15,-9 0 3-15,17-2 7 0,-10 0-7 16,0 0-3-16,1-1 1 0,0 0 0 0,0 1-13 0,0-2 19 15,0-1-10-15,-1 1 8 0,0-2-1 0,-1 2 1 16,0-3-3-16,2 1 4 0,-3-2 2 0,1 1 0 16,0-1-1-16,4-3 8 0,-3-3-11 0,-1 4 8 15,-1-1 1-15,2-3-5 0,-1 3-5 0,-2 0 10 16,-1 2-8-16,1 0 0 0,-3 1 3 0,1 2-1 16,-1-1 3-16,-1 7 2 0,3-15-2 0,-3 8 2 0,0 7-5 15,0-14 5-15,0 7-2 0,0 7 1 0,-4-14-1 16,2 7-3-16,-1 1-2 0,-2-1-1 0,1 0 0 15,-1 1 1-15,0-1 3 0,-2 1-7 0,1-1-3 16,-2 3 1-16,-6-3-7 0,3 1 3 16,1 2-5-16,1-1 4 0,1 2-4 0,-1-2-7 0,9 5-5 15,-19-6-6-15,12 4-2 0,-2-1 4 0,9 3-1 16,-23-5 0-16,9 4-10 0,2-1-8 0,0 1-13 16,1 0-8-16,3 1 0 0,-3 1-22 0,11-1-14 15,-18 1-22-15,9 1-24 0,1-1-23 0,8-1-31 0,-16 6-19 16,10-2-17-16,-1 0-161 0,0 0-478 0,0 2 132 15</inkml:trace>
  <inkml:trace contextRef="#ctx0" brushRef="#br0" timeOffset="20341.3">18737 12963 426 0,'0'0'246'0,"0"0"-22"0,0 0-24 16,0 0-22-16,0 0-18 0,0 0-14 0,0 0-15 0,0 0-9 0,0 0-10 15,-2-7-12-15,2 7-3 0,0 0-7 16,0 0-3-16,0 0 0 0,0 0 6 0,0 0-6 16,0 0 0-16,0 0-3 0,0 0 4 0,0 0-9 15,0 0-1-15,0 0-4 0,0 0-3 0,13-5 2 0,-13 5-1 16,0 0-5-16,13 2-4 0,-13-2-5 15,13 1-1-15,-5 1-6 0,0 0-1 0,0 1-4 0,2-1-4 16,5 3-2-16,-5-1-3 0,1 0-9 0,-1 0-4 16,0 0-2-16,2 5-1 0,2-1-3 0,-2-1-2 15,1 2 1-15,-1-1-8 0,0 0 2 0,-1 0-4 16,-2-1-1-16,-1 0 1 0,2 3-10 0,0-3 6 0,-2-3-6 16,-1 0 1-16,-1 1-1 0,-3-1 0 0,-3-4-3 15,11 5-4-15,-7-1-2 0,-4-4-5 0,7 5-4 16,-7-5-3-16,6 2-8 0,-6-2-12 0,0 0-8 15,0 0-14-15,8 3-12 0,-8-3-16 16,0 0-18-16,0 0-19 0,0 0-16 0,0 0-22 16,0 0-15-16,0 0-10 0,12-4-153 0,-12 4-415 0,0 0 116 15</inkml:trace>
  <inkml:trace contextRef="#ctx0" brushRef="#br0" timeOffset="20679.45">19097 12931 364 0,'0'0'199'0,"0"0"-16"0,0 0-13 16,-1-10-11-16,1 10-14 0,0 0-7 15,0 0-11-15,0 0-4 0,0 0-11 0,-2-7 1 0,2 7-2 16,0 0 3-16,0 0 0 0,0 0 1 16,0 0 2-16,0 0 3 0,0 0-2 0,0 0 4 15,0 0-1-15,0 0-12 0,0 0-3 0,0 0-3 0,0 0-2 16,-34 16-13-16,21-7 3 0,0 2-12 0,2 0-5 15,-4 0-8-15,1 0-10 0,-1 2-7 0,4-1-2 0,-5-1-6 16,2 0-10-16,-1 0-16 0,4 1-9 0,0-1-7 16,1-2-15-16,3-2-8 0,1 0-18 0,0 0-13 15,0-3-16-15,0 1-14 0,6-5-12 0,-8 8-16 16,8-8-7-16,-5 6-12 0,5-6-4 0,0 0-10 16,0 0 1-16,0 0-6 0,-5 7-11 0,5-7 0 15,0 0-15-15,0 0-103 0,0 0-333 0,0 0 93 16</inkml:trace>
  <inkml:trace contextRef="#ctx0" brushRef="#br0" timeOffset="26358.59">15767 13411 258 0,'0'0'178'0,"-10"3"-6"15,5-2-10-15,5-1-8 0,0 0-6 0,-10 4-7 16,10-4-13-16,-7 1 1 0,7-1-5 0,0 0-4 16,-8 3 3-16,8-3-3 0,0 0-1 0,0 0-2 0,0 0 0 15,0 0-2-15,-13 3-6 0,13-3-4 16,0 0-4-16,0 0-4 0,0 0-5 0,-9 3-4 0,9-3-1 16,0 0-8-16,0 0-8 0,0 0-7 0,0 0-1 15,0 0-7-15,-9 3-9 0,9-3-6 0,0 0-4 16,0 0-8-16,0 0 5 0,0 0-9 0,0 0-4 15,0 0 3-15,0 0-4 0,0 0 0 0,0 0-4 16,0 0-2-16,0 0-3 0,0 0 2 0,33 3-2 16,-33-3-2-16,26-1 1 0,-15 1-4 0,8 0 1 0,0-2 2 15,0 0 1-15,0-1-3 0,11 2-1 16,-6 0 2-16,-3 0-3 0,-2-1-3 0,1 0-2 16,-1 2-3-16,-3-1-5 0,2 1-2 0,-1-2-7 0,-3 1-1 15,1 0-10-15,-3 1-3 0,-3-2-4 0,-9 2-6 16,13-1-1-16,-13 1-13 0,11-1-7 0,-11 1-10 15,0 0-11-15,0 0-14 0,0 0-17 0,16-1-14 16,-16 1-20-16,0 0-12 0,0 0 2 0,0 0 6 0,0 0 3 16,0 0 10-16,0 0 7 0,0 0 9 15,0 0 23-15,0 0 9 0,0 0 16 0,0 0 18 0,0 0 15 16,0 0 21-16,0 0 15 0,0 0 28 0,-10-20 9 16,10 20 17-16,0 0 14 0,-12-11 8 15,5 8 4-15,7 3 1 0,-10-7 6 0,10 7 2 0,-8-4-3 16,8 4-5-16,-6-6-3 0,6 6-7 0,0 0-7 0,0 0-6 15,-11-7-6-15,11 7-6 0,0 0-2 16,-7-5-9-16,7 5 0 0,0 0-2 0,0 0 4 16,0 0 3-16,0 0 3 0,0 0 1 0,0 0 0 15,0 0 4-15,0 0 3 0,0 0-2 16,0 0 2-16,0 0 2 16,0 0 3-16,0 0-1 0,0 0 3 0,40 10-6 0,-40-10 8 0,9 5 1 0,-9-5 5 0,8 8-1 15,-8-8-4-15,6 9-6 0,-6-9 2 16,2 14-8-16,-2-14-5 0,-3 16-4 0,3-16-6 0,-13 20-3 15,2-7-5-15,1-1-9 0,-3-1-11 0,0-1-9 0,1 2-16 16,0-6-18-16,-1 2-19 0,4 0-27 0,-1-5-28 16,10-3-28-16,-13 9-36 0,13-9-22 0,-6 0-27 15,6 0-136-15,0 0-435 0,0 0 119 0</inkml:trace>
  <inkml:trace contextRef="#ctx0" brushRef="#br0" timeOffset="27250.62">17506 10156 384 0,'0'0'251'0,"0"0"-30"0,0 0-21 16,0 0-5-16,0 0-7 0,0 0-7 0,0 0-6 15,0 0-4-15,0 0-12 0,0 0-10 0,0 0-2 0,0 0-13 16,26 13-5-16,-12-3-6 0,0-2-11 16,0 1-9-16,-3 2-8 0,0 0-3 0,1 0-11 15,-1 2-6-15,2 1-6 0,0 0-10 0,-1 0-3 16,1-1-6-16,-2 2-9 0,-1-1 1 0,3 0-4 15,-3 1-3-15,-2-2-7 0,1-1-4 0,-1 2-1 0,-2-5-4 16,-1 0-9-16,1-2-8 0,-2-2-10 0,0 0-13 16,-2 2-4-16,-2-7-8 0,5 7-16 0,-5-7-26 15,3 4-26-15,-3-4-32 0,0 0-30 0,0 0-18 16,0 0-25-16,0 0-20 0,0 0-129 0,0 0-424 16,0 0 117-16</inkml:trace>
  <inkml:trace contextRef="#ctx0" brushRef="#br0" timeOffset="27497.04">17723 10191 411 0,'-9'-4'201'0,"9"4"-17"0,0 0-6 15,0 0-6-15,-19 13-10 0,7-2-14 0,2 1-13 16,-3 2-11-16,-8 8-8 0,6-5-13 0,-2 7-8 15,-1 0-9-15,2-1-10 0,-5-2-8 0,5-2-8 16,3-5-4-16,4 2-8 0,-4-1-3 16,2-2-7-16,1 1-14 15,0-5-17-15,5 1-19 0,0-3-27 0,0-1-26 0,5-6-24 0,-7 9-16 0,4-6-40 0,3-3-130 16,0 0-329-16,0 0 93 0</inkml:trace>
  <inkml:trace contextRef="#ctx0" brushRef="#br0" timeOffset="27941.62">17501 9868 408 0,'-15'-3'214'0,"-1"4"-29"16,4-1-15-16,2 4-15 0,-3-2-17 0,2 4-9 15,-2 3-14-15,-2 1 0 0,-5 12-12 0,3 1-6 16,-2 0-8-16,3 8-9 0,0 3-8 0,-1 21-5 16,-3-3-7-16,9-7-9 0,2 11-2 0,9-11-6 15,0-7-2-15,4 2-6 0,4 16-2 0,5-14-5 16,2-6 0-16,16 13-5 0,-11-13 1 0,3-7-4 0,0-2-1 16,3 1 2-16,1-3-2 0,7-4 2 0,-2-2 2 15,6-2-3-15,-2-5 1 0,1-2 2 0,1-4-2 16,2-6-1-16,-1 0 0 0,-1-5 0 0,1-2 3 15,-1-4 6-15,-4-3 4 0,-3-4 7 0,-2-4 10 0,-6-5 0 16,-4-3 0-16,-5-6 9 0,2-20 6 0,-14-8-2 16,-7 2-1-16,-6-3-3 0,-11 2-3 15,0 2 1-15,-4 4 6 0,-5 0 2 0,-5 9-8 0,-6 2 6 16,7 14-5 0,3 8-4-16,-4 6-1 0,-2-1-9 15,-21-5-7-15,-2 12-1 0,13 7-13 0,5 3 0 0,1 4-11 0,0 3-11 16,4 2-14-16,1 4-27 0,2 2-26 0,3 4-27 0,6 1-31 0,1 3-32 15,6 1-38-15,5 3-37 0,3 2-202 0,2 2-519 16,5-1 144-16</inkml:trace>
  <inkml:trace contextRef="#ctx0" brushRef="#br0" timeOffset="28316.36">17988 10049 486 0,'3'-8'244'16,"-3"8"-27"-16,0 0-8 0,0 0-9 0,0 0-12 16,0 0-14-16,0 0-17 0,5 28-16 0,-4-10-11 15,1 9-19-15,1-6-5 0,-2-2-12 0,1 0-11 0,2 10-6 16,-1-2-10-16,3-6-7 0,-1-2-9 16,1 7-4-16,-1-4-10 0,-1-7-14 0,-1-1-18 0,-1-2-17 15,0-3-27-15,-1-1-24 0,-1-8-24 0,3 12-24 16,-3-12-11-16,3 9-17 0,-3-9-19 0,1 5-130 15,-1-5-347-15,0 0 100 0</inkml:trace>
  <inkml:trace contextRef="#ctx0" brushRef="#br0" timeOffset="29135.37">17889 9974 290 0,'-6'-10'216'0,"0"3"-23"0,6 7-19 0,-4-13-13 0,4 13-13 0,0-11-11 16,0 11-8-16,6-11-9 0,0 6-4 0,0-1-5 15,2 2-4-15,9-4-6 0,0 2-5 0,3 1-7 0,-1 3-1 16,15-1-6-16,-9 3-7 0,8 5-3 16,-1-1-5-16,-5 3-5 0,1 5-8 0,-3 4-2 0,-1 1-7 15,-6-1-4-15,-6-2-4 0,-1-1-2 0,-3 2-5 16,-2 2-1-16,-3 0-3 0,2 12-1 0,-6-7-1 16,-2-2-1-16,-2-4-4 0,-5 9-2 0,0-5-1 0,-1-4-3 15,-8 6 0-15,4-6-4 16,-1-3 0-1,4-1 1-15,-2-1-2 0,1-1-1 0,0 0-3 0,2-3 1 0,3 0-1 0,1 0-2 0,-1-1 1 0,2 0-4 16,2 0 2-16,1 0-1 0,3-6 1 0,-2 13-1 16,3-6-1-16,3 1 0 0,2-1 4 0,6 3-5 0,3 0 0 15,11 4 2-15,0-2-4 0,2-1-1 0,0-2-1 16,-4-5-2-16,7-1 0 0,-6-1-8 16,5 0 1-16,1-3-4 0,-6 0 1 0,-4-1-1 15,-3 0 5-15,11-3 1 0,-7-1 4 0,-5 0-4 16,-1 1 6-16,-5-1-3 0,-3-3 2 0,-2 2 6 0,-1 0 1 15,-3-3 0-15,2-3 7 0,-4-3-1 16,-1-1 4-16,-1-1 1 0,-3 3 4 0,1 0-3 0,-5 2 3 16,0-1 3-16,0 2-1 0,1 2 0 0,0 3-2 15,0-1-1-15,-1 4-1 0,3 0-4 0,6 4 0 16,-16-3-1-16,16 3-3 0,-15 0 4 0,7 3 3 0,2 1-7 16,-1 1 1-16,1 2-2 0,-1 0 0 15,3 1 2-15,-1 6 1 0,2 0-2 0,2-2 0 0,0 3-2 16,3 0 1-16,2-1-2 0,-1 0-1 15,1 0 0-15,2-3 1 0,0-2-1 16,-1 0 1-16,1-2 0 0,0-1 3 0,2-1-4 0,-2 0-2 0,1-1-5 16,-1-2-3-16,-6-2-16 0,16 2-9 0,-16-2-8 15,17-2-8-15,-17 2-7 0,16-5-11 0,-7 1 2 16,-2-1-7-16,1 0 3 0,-1-1 3 0,-2 0 8 0,1 1 4 16,2-9 3-16,-1 4 4 0,-3-1 3 0,0 3 12 15,0-7 3-15,-1 4 6 0,-1 2 17 0,-2 9 11 16,2-16 9-16,-2 16 10 0,1-10 9 0,-1 10 4 15,1-9 5-15,-1 9-2 0,0 0-8 0,0 0-1 0,2-11-5 16,-2 11 3-16,0 0-2 0,0 0 3 16,0 0-4-16,0 0-3 0,0 0-1 0,0 0-4 15,0 0-2-15,0 0 0 0,9 27 1 0,-5-21 4 0,-4-6-2 16,9 12 3-16,-4-7 5 0,2 0 2 16,-7-5 5-16,12 7 2 0,-6-4 5 0,-6-3 10 0,10 3 4 15,-10-3 9-15,15 1 0 0,-15-1 6 16,0 0 7-16,19-7-8 0,-19 7 2 15,8-10-1-15,-4 3-6 0,-4 7-2 0,5-16-8 0,-4 1-3 0,-1 4-6 16,0 11-7-16,1-19 3 0,-1 19-6 0,-2-15-21 0,2 15-15 16,-1-11-25-16,1 11-26 0,0 0-24 15,1-11-29-15,-1 11-16 0,0 0-18 0,0 0-18 16,0 0-26-16,15-3-22 0,-15 3-20 16,17 2-127-16,-7-1-423 0,-10-1 119 0</inkml:trace>
  <inkml:trace contextRef="#ctx0" brushRef="#br0" timeOffset="29811.35">18906 10173 405 0,'0'0'214'0,"0"0"0"16,-15-20-7-16,15 20-9 0,-13-11 2 16,5 7-9-16,-6-3-1 0,-1-1-15 0,2 4-9 15,2 3-6-15,0 0-19 0,-5 2-16 0,5 0-11 16,-6 1-17-16,6 4-11 0,3 0-7 0,0 2-7 0,4 1-9 16,-2 4-9-16,1 1-6 0,3 0-9 15,2-1-12-15,2 3-8 0,1-4-8 0,3 2-11 16,1-2-11-16,-2-2-5 15,1 0-4-15,0-3 1 0,0-2 0 0,1 0 2 0,-7-5 1 0,15 6 3 0,-8-6 2 16,-7 0 5-16,0 0 1 0,22-7 7 0,-16 2 4 0,-1-3 6 16,3-4 8-16,-6-1 2 0,3-6 6 0,-4 2 0 15,-1-13 8-15,-2-1 0 0,-3 2 5 16,0-1 0-16,-2 1-1 0,-3 1 16 0,2 7-1 0,1 3 0 16,0 4 6-16,3 2 1 0,0 3-5 0,4 9-14 15,-8-14-5-15,8 14-5 0,-5-9-5 16,5 9-4-16,0 0 5 0,0 0-7 0,0 0 1 0,0 0-7 0,0 0 0 15,0 41-6-15,4-12 0 0,5-1-5 16,-1-1 0-16,4-2-2 0,-1-3-3 0,0 3-1 16,2-1-7-16,-2-5-7 0,0-5-7 0,-1 0 0 15,-2-1-3-15,1-1-5 0,4-3-3 0,-4-1 4 0,1-3-1 16,-1-1-4-16,1-1 1 0,-10-3 1 16,16 0 2-16,-16 0 4 0,17-3 0 0,-9 1 3 15,-1-3 2-15,-7 5 6 16,13-10 3-16,-9 2 5 0,0 2 5 0,-4 6 7 0,6-15 2 0,-6 15 11 0,2-15 2 15,-2 15 9-15,-1-13 9 0,1 13-2 0,-6-13-2 0,6 13-9 16,0 0 6-16,-11-7-5 0,11 7 0 0,0 0-1 16,-17 0 1-16,17 0-2 0,0 0-1 0,-20 11-2 15,20-11-5-15,-11 10 4 0,8-3-3 16,3-7-5-16,-5 13-3 0,5-13-4 0,-2 12-4 0,2-12 6 16,0 0-3-16,0 0 4 0,7 15 1 0,-7-15-5 15,0 0-3-15,17 1 1 0,-17-1-2 0,0 0 7 0,20-5 9 16,-20 5-5-16,15-10 12 15,-8 3 0-15,-1 1 7 0,-6 6 0 16,12-13 7-16,-7 8 1 0,-5 5 0 0,8-10-11 0,-8 10 0 0,6-8-4 16,-6 8-4-16,0 0-4 0,7-5 2 0,-7 5-10 0,0 0 5 15,0 0-10-15,13 18-13 0,-9-10-5 0,4 7-12 16,-1 0-15-16,3 0-7 0,0 0-11 0,0 0-13 0,1-1-12 16,-3 0-8-16,3-2-10 0,1 1-9 15,-1-2-6-15,-2-3-8 0,0-1-9 0,-2-2-6 16,0-2-10-16,0 0 1 0,-7-3-20 0,13 2-16 0,-13-2-4 15,0 0-145-15,17-6-401 0,-17 6 113 0</inkml:trace>
  <inkml:trace contextRef="#ctx0" brushRef="#br0" timeOffset="31120.89">17405 9802 260 0,'20'0'181'0,"0"-1"-21"16,-3 0-20-16,2 1-2 0,14-3-13 15,-3 2-5-15,6-2-6 0,0 2-7 0,1 2-5 0,-1-1 0 16,3 0-19-16,3 0-6 0,-3 1-4 0,6 1-12 15,18 1-5-15,0 0-4 0,-13 0-7 0,-5-2-4 16,-4 4-3-16,23-1-5 0,1 0-3 0,1 2-1 16,-18-1-3-16,14-2-3 0,-11 2-3 0,-8-1 0 15,0-1-3-15,1 1-2 0,19 0-2 0,-16 1-3 16,-3-2-1-16,-4-1-6 0,2 1-3 0,-1-1 0 0,-2-2-2 16,-2-3-5-16,4 3-1 0,-4 1-3 0,-1-2-1 15,-2-1-1-15,-2 0-1 0,2-1 1 0,-2 0-3 0,-2-1 0 16,-5 0 1-16,-4 0 6 15,9 0-3-15,-7 1 4 16,-4 1 1-16,-1 1-8 16,-1-1 5-16,-1-1 5 0,-3 0 4 0,3 2-8 0,-4 1 7 0,0-3-2 0,-2 1 0 0,-10 2 4 0,18-3-2 15,-10 2-3-15,-8 1 0 0,17-1 3 0,-7-1-3 0,-10 2 5 16,14-3-5-16,-14 3 3 0,15-3 2 16,-15 3 0-16,14-2 0 0,-14 2-2 0,9-2 1 15,-9 2-1-15,0 0 1 0,13 1 2 0,-13-1-2 0,0 0 3 16,0 0-2-16,0 0 2 0,0 0 2 0,11-2 8 15,-11 2 0-15,0 0 3 0,0 0 6 0,0 0-6 16,0 0 1-16,0 0 4 0,0 0-1 16,0 0 2-16,0 0-2 0,12 2 2 15,-12-2 3-15,0 0 1 0,0 0 1 0,0 0-4 0,0 0 2 0,-4 16 2 0,4-16-1 16,-6 15 0-16,1-2-1 0,2 0 2 0,-2 1 3 16,0 1 2-16,0 0-4 0,-1 3 1 0,2-2 0 15,1 3-3-15,-4 7 2 0,2 2-4 0,-2 0-2 16,2 1-1-16,2-1-3 0,0 5-1 0,3-2 3 15,0 1-2-15,0 1-1 0,3 1-3 0,-2 0 1 0,5-1-1 16,-1-1-4-16,2 2 2 0,0-2-1 0,0-3-2 16,4 4 0-16,-4-3-2 0,4-2 2 0,-1 0 3 15,1-3-7-15,-3-3 2 0,-1-3 1 0,-1-4-4 16,0 1 1-16,-1-3 0 16,-1 2 0-16,-1-6-2 0,1 0 1 15,-2 0 0-15,0-3 1 0,2-1 1 0,-1 1 4 0,-3-6-2 0,2 8 4 0,-2-8 2 0,0 0 5 16,2 9 3-16,-2-9-3 0,0 0-5 0,0 0 0 15,0 0-5-15,-6 11-1 0,6-11-2 16,-13 5 3-16,5-5-4 0,-1 1-2 0,-9-1 3 16,-3 1-2-16,2-2-2 0,-14 2 3 0,0-2-1 0,-3 0 0 15,-2 1-3-15,-3 0 1 0,-3-3-1 0,-20 3 7 16,0 0 3-16,-1 0 7 0,1-3 5 0,-1 6 3 16,-2 0 6-16,0-1 0 0,1 2-4 0,-1 1 1 15,0-2-2-15,3 1 1 0,-2 0-7 0,0-1 0 16,2 1-6-16,15 1 6 0,5-2-8 0,-20 5-1 0,3-3-4 15,14-1-6-15,9 0-8 0,-1 2-3 0,2-1-14 16,2-2-10-16,1 1-18 0,8 0-17 0,-2-1-20 16,6 1-9-16,4 0-16 0,0-3-19 15,6 0-18-15,1 1-18 0,1 0-20 16,10-2-135-16,-16 4-387 0,16-4 110 0</inkml:trace>
  <inkml:trace contextRef="#ctx0" brushRef="#br0" timeOffset="32134.33">17578 10840 241 0,'0'0'138'0,"0"0"-16"16,0 0-18-16,0 0-3 0,0 0-4 0,0 0-9 0,0 0-4 16,0 0-2-16,0 0 0 0,0 0-2 0,0 0-11 15,0 0 5-15,0 0-4 0,0 0-2 16,0 0-7-16,14-11 0 0,-14 11-2 0,0 0 5 0,0 0-15 15,0 0 9-15,0 0-6 0,7-4-2 0,-7 4-3 16,0 0-4-16,0 0-9 0,0 0-2 16,8-3-2-16,-8 3-3 0,0 0 1 15,0 0-7-15,8-3-1 0,-8 3-5 0,0 0 1 0,0 0 0 16,9-2-4-16,-9 2-1 0,0 0 1 0,12-1-4 0,-12 1 0 16,9-1-3-16,-9 1 2 0,0 0 1 0,13 0-3 0,-13 0 0 15,8 0-6-15,-8 0 7 0,0 0-5 0,11 0 1 16,-11 0 1-16,7 2-3 0,-7-2 5 0,0 0-2 15,8 2-2-15,-8-2 5 0,0 0-10 0,12 2 2 16,-12-2 1-16,0 0 3 0,7 0-1 0,-7 0 4 16,0 0-6-16,8 3-12 0,-8-3-4 0,0 0-6 0,8 1-11 15,-8-1-6-15,0 0-16 0,0 0-6 0,11 4-18 16,-11-4-16-16,6 1-5 0,-6-1-25 0,0 0-7 16,9 2-74-16,-9-2-248 0,7 3 71 0</inkml:trace>
  <inkml:trace contextRef="#ctx0" brushRef="#br0" timeOffset="35960.21">18478 13363 350 0,'22'-11'166'0,"-10"5"-29"16,5-1-17-16,-3-2-10 0,14-3-14 0,-2-4-7 15,-1 2-11-15,-5-1-5 0,3-3-15 16,0 1 1-16,-4 4-11 0,-1 1-8 0,8-5-15 0,0-2-3 15,-2 1-8-15,-5 5-12 0,5-5-18 0,0 1-18 0,-5 3-12 16,-2 0-18-16,-1 3-13 16,-2 0-80-16,-2 1-183 0,2 1 54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9-12T00:06:34.804"/>
    </inkml:context>
    <inkml:brush xml:id="br0">
      <inkml:brushProperty name="width" value="0.05292" units="cm"/>
      <inkml:brushProperty name="height" value="0.05292" units="cm"/>
      <inkml:brushProperty name="color" value="#FF0000"/>
    </inkml:brush>
  </inkml:definitions>
  <inkml:trace contextRef="#ctx0" brushRef="#br0">26978 5489 466 0,'-7'-9'406'0,"3"-1"-41"0,-1 3-30 16,5 7-15-16,-5-11-27 0,1 6-24 0,4 5-29 16,-4-9-23-16,4 9-22 0,-3-6-21 0,3 6-13 0,0 0-26 15,-4-7-9-15,4 7-19 0,0 0-18 0,0 0-5 16,0 0-4-16,0 0-5 0,0 0-5 0,0 0-2 15,0 0-2-15,0 31-9 0,0-2-5 0,2 1-3 16,-2 3-1-16,0 1-6 0,2 4-3 0,-2-1-3 0,2 1-1 16,-1-2-12-16,0 1 1 0,0-2 1 15,-1-1-8-15,0-3 2 0,2 1-2 0,0-3-2 0,2-1-8 16,-1-6-9-16,0-3-20 0,1-3-21 0,0-1-14 16,-2 0-28-16,-1-3-20 0,1-2-18 0,0-4-16 15,0 0-17-15,-2-6-18 0,0 0-20 0,0 0-22 16,0 0-9-16,0 0-15 0,0 0-4 15,0 0-136-15,0 0-456 0,-27-21 126 0</inkml:trace>
  <inkml:trace contextRef="#ctx0" brushRef="#br0" timeOffset="434.52">26638 5651 466 0,'-10'-13'257'0,"-2"0"-10"0,5 4-9 0,-1-1-8 0,3 0-13 15,0 0-14-15,1-4-16 0,-1 2-16 0,3 1-9 0,2-6-9 16,0 6-11-16,4-7-10 0,6-8-9 0,-1 6-5 15,2 4-6-15,7-6-1 0,2-2-5 0,4-2-1 16,-1 1-8-16,7 3 0 0,3 3-14 0,1 0 3 0,3 4-13 16,-1 1-7-16,5 1-2 0,-2 7-9 15,1 1-11-15,1 3 1 0,1 2-7 0,-6 4-9 0,-1 5-9 16,-5 1-10-16,-8 0-10 0,-9 2-13 0,-5 3 8 16,-3 0-12-16,-8 13-3 0,-5-2-2 0,-7-1 2 15,-5-1 3-15,-2 1 4 0,-5 1-3 0,-2-2 3 16,2-3 0-16,0 0 3 0,4-4 1 0,-1 1 2 15,8-6-4-15,1-1-1 0,5-4-10 0,1 0-10 16,3-3-10-16,3 1-5 0,1 0-1 0,2-5 2 0,0 9 6 16,0-9 4-16,0 0 3 0,11 12 0 15,2-3 3-15,4 1 1 0,0 0-2 0,10 5 11 0,0 0-6 16,0 2 4-16,0 3 4 0,-2-1 8 0,-2 0 6 16,-8-2 16-16,-4-1 4 0,3-1 14 0,-3-2 17 15,-5 2 0-15,0-2 11 0,-2 1 3 0,-2 0 16 16,-4-1 1-16,-2-2-8 0,-2 3-8 0,-2-1-1 15,-3-1-8-15,-5 1-3 0,3 0-7 0,-2-3-3 16,-2 0-10-16,-10 2-14 16,-2 1-8-16,4-7-26 0,5-1-25 0,2-1-14 0,0-2-13 0,0-1-17 0,0 0-23 15,2-2-24-15,3-2-33 0,-3 0-30 0,5 1-32 16,2-2-30-16,9 4-146 0,-11-10-483 0,11 10 134 16</inkml:trace>
  <inkml:trace contextRef="#ctx0" brushRef="#br0" timeOffset="810.93">27285 5730 496 0,'0'0'300'0,"0"0"-34"0,0 0-24 0,0 0-19 0,0 0 4 0,0 0-20 16,3 21-21-16,-3-6-11 0,-2 1-31 0,1 2-8 16,-1 11-14-16,0 1-14 0,0 0-8 0,2-1-16 15,2 1-4-15,0 0-11 0,0-7-6 0,1-4-6 16,3 9-8-16,-1-8-9 0,2-3-1 0,-1-2-7 0,1-1-5 15,2-1-1-15,1-1-2 0,0-3-1 16,-3-3-3-16,3-2 2 0,0-2 14 0,5-1 11 0,2-3 5 16,0-3 17-16,-3-3 22 0,-3-3 16 0,3-3 12 15,-1-11 1-15,-4-3 5 0,-2-3 0 0,-5-3-5 0,-4 1 0 16,-2-6-3-16,-5 4 1 0,-3-1-4 16,-1 3-9-16,-3 1-6 0,0 1-6 0,-6 4-10 0,2 2-8 15,-1 4-4-15,-1 1-8 0,2 6-5 0,7 5-9 16,-1 2-5-16,-1 2-7 0,-2 5-8 15,0 3-5-15,1 4-13 0,-1 2-11 0,-7 10-18 0,0 5-17 16,5-1-23-16,2 3-29 0,1 2-26 0,7 1-16 16,2 1-29-16,0-2-15 0,5 0-23 0,2-5-19 15,2 4-21-15,3-5-14 0,0-5-14 16,1-3-2-16,1-4-10 0,3-1 0 0,-2-3-153 0,1-1-512 16,0-3 140-16</inkml:trace>
  <inkml:trace contextRef="#ctx0" brushRef="#br0" timeOffset="1376.14">27292 5981 1174 0,'14'-13'-14'0,"-3"1"29"16,0 1 23-16,0-1 10 0,-4 2 17 0,2-3 3 15,3 1 7-15,-1-2 14 0,-1 0 6 0,0 3 9 16,1-1 0-16,-3 2-2 0,-1 2 2 0,3 2 1 16,-4 1-5-16,-1 2-1 0,3 0 0 0,-8 3-1 15,12 0-8-15,-12 0 0 0,11 6 0 0,-5 0-5 16,0 1-4-16,-2 1-3 0,1 7-3 0,1-1-8 16,-3 0 3-16,0 0-11 0,0 1-7 0,1-5-11 0,-4 1 4 15,4-2-4-15,-4-9-1 0,2 15-2 0,-2-8-8 16,0-7 3-16,2 9-4 0,-2-9-5 0,0 0-1 15,6 7-6-15,-6-7 1 0,0 0 0 0,0 0 2 16,21-12-4-16,-10-2 2 0,0 0 0 0,5-9-2 16,-3 6-3-16,1 2-2 0,-4 1-9 0,0 3 3 15,-1 2 4-15,-2 1-2 0,1 1-4 0,-1 1 2 16,-2 2-1-16,-5 4 1 0,13-5-2 0,-13 5 2 16,9-2-5-16,-9 2-4 0,12 0-1 0,-12 0-2 15,11 5-4-15,-11-5-7 0,13 6-2 0,-6-3 0 0,-7-3 3 16,9 6-5-16,-9-6-1 0,11 5 4 0,-11-5 1 15,9 4 3-15,-9-4 4 0,0 0-1 0,9 4 11 16,-9-4 7-16,0 0 1 0,0 0 1 16,0 0-4-16,13-6 3 0,-13 6 4 15,0 0-2-15,0 0 2 0,10-4 6 0,-10 4-6 0,0 0 0 0,0 0-1 16,0 0-3-16,0 0-1 0,0 0 1 0,9 10 0 0,-5-4-10 16,-4-6 12-16,4 15-3 0,-2-6 0 0,1-1-4 15,1-1 0-15,1 1-8 0,2 5 10 0,2-1-4 16,0-2 0-16,-2-4 0 0,6 2-8 0,-2-2 11 15,1-3 0-15,-1-1-4 0,7 0 6 16,-3-2 1-16,2-5 21 16,0 1 13-16,-2-1 30 0,-2-4 19 0,2-1 12 0,-5-2 20 0,-2 0 6 0,1-4 8 15,-5 1-1-15,1-4 0 0,-6 2-7 0,0-1-10 16,-2 1-9-16,-4-1-7 0,-4 3-10 0,2 0-9 16,-1 2-8-16,-3 1-8 0,-1 3-13 0,0 2-21 0,-2 2-20 15,0 3-28-15,1 3-25 0,-3 2-29 0,0 3-32 16,3 3-36-16,2 2-33 0,-1 1-38 0,2 1-38 15,5 2-46-15,2-1-42 0,5-2-231 0,5 2-678 16,4 0 185-16</inkml:trace>
  <inkml:trace contextRef="#ctx0" brushRef="#br0" timeOffset="1971.79">28354 5724 228 0,'-9'-8'511'15,"0"-1"-81"-15,1 3-44 0,1-2-25 0,0 3-17 0,0-1-21 16,0 2-30-16,7 4-29 0,-15-7-32 16,8 5-28-16,7 2-25 0,0 0-24 0,0 0-25 15,-17 11-18-15,9 2-20 0,6 4-23 0,-1 11-19 0,2 1-22 16,3-1-24-16,2 0-15 0,4 3-24 0,0-1-4 16,-2 2-9-16,2-3 1 0,1 1-14 15,0-4 1-15,-3-4 8 0,-3-6 6 0,-1-3 4 0,0-1 13 16,0-3 17-16,-2-9 23 0,0 13 18 0,0-13 7 15,0 0 16-15,-11 6 7 0,11-6 11 0,-15-3 2 16,15 3 0-16,-25-11 2 0,7 3-4 0,-7-9-17 0,3 0 4 16,-1-2-5-16,3-1-10 0,5 4-13 0,3 2-4 15,2 1-10-15,2 4-11 0,3 0-20 0,5 9-10 16,-6-15-24-16,6 15-13 0,2-10-17 0,-2 10-22 16,0 0-8-16,9-9-17 0,0 7-15 0,-9 2-7 15,19 0-12-15,-2 1 3 0,-1 1-10 0,1 1 6 16,1 1-4-16,12 2 9 0,-8-2 10 0,-2-2 10 0,-2 1 13 15,-2 1 17-15,0-2 8 0,-3 0 34 16,1 0 17-16,-3-1 28 0,-11-1 29 0,16 2 26 0,-8 0 25 16,-1-1 23-16,-7-1 18 0,9 1 8 0,-9-1 1 15,0 0 8-15,0 0-1 0,14 3 1 0,-14-3-14 16,0 0-2-16,7 4-8 0,-7-4-5 0,0 0-10 16,6 7-7-16,-6-7 0 0,7 9 2 15,-7-9-1-15,8 11 8 16,-5-6-2-16,2-1 12 0,-5-4 6 0,12 10 7 0,-4-7 2 0,-1 1 13 15,1-2 4-15,3 0 6 0,-3 0 3 0,9-1-2 0,0-2-5 16,-2-3-4-16,3 2-5 0,-3-4-12 0,0 0-5 0,-2-2-9 16,2 0-15-16,-3-2-1 0,1-2-3 0,-4-2-15 15,0-1-12-15,-4-2-14 0,0-10-24 0,-3 4-25 16,-2 4-32-16,-5 2-26 0,-2-10-30 0,1 5-20 0,-1 4-21 16,0 3-39-16,-1 2-20 0,1-1-25 15,0 4-27-15,1 0-25 0,1 4-25 0,-2 0-233 0,7 6-654 16,-11-8 179-16</inkml:trace>
  <inkml:trace contextRef="#ctx0" brushRef="#br0" timeOffset="2326.61">28676 5436 626 0,'0'-17'381'0,"0"3"-35"0,-2 5-27 0,2 9-17 0,-2-16-21 16,2 16-26-16,-1-9-19 0,1 9-36 15,0 0-18-15,-4-8-28 0,4 8-9 0,0 0-20 16,0 0-10-16,0 0-16 0,0 0-5 0,2 44-12 0,0-28-9 16,0 2-12-16,1 9-4 0,1 2-11 15,3-8-12-15,0 7-13 16,2 0 1-16,1-2-14 0,0 1-8 0,3-1-5 0,-1 0-7 0,2 0-5 16,-2 0 1-16,4 0 5 0,-3-1-8 0,2 3 1 15,-2-4 6-15,-3-2-4 0,-3-4 8 0,-1-2-1 0,-4-2 9 0,0 2 4 16,-3-1 11-16,-1-1-5 0,0 0 15 15,-4-1-2-15,-1-2 6 0,-2 0-2 0,0-3-2 0,-5 3 2 16,3-6-13-16,1 1 3 0,-2-2 1 0,2 1-17 16,2-3-6-16,8-2-15 0,-16 4-14 0,16-4-22 15,-16-1-13-15,8 0-31 0,8 1-19 0,-12-5-27 16,12 5-22-16,-6-8-30 0,6 8-21 0,-2-12-18 16,3 4-166-16,-1 8-486 0,3-15 135 0</inkml:trace>
  <inkml:trace contextRef="#ctx0" brushRef="#br0" timeOffset="2707.67">29129 5720 426 0,'0'0'308'16,"0"0"-42"-16,-19 12-34 0,14-6-15 0,-3 7-19 0,1 1-26 0,-1 0-20 16,1 2-17-16,3 1-7 0,-1-1-22 0,3 1-14 15,1 0-15-15,1 0-9 0,1 0-18 0,3 0-3 16,1-3-13-16,0 1-2 0,2-6-7 0,1-1 3 0,-1-2-2 16,1-1 11-16,-8-5 14 0,16 2 12 0,-16-2 30 15,14-2 18-15,-14 2 23 0,17-11 22 0,-8 0 19 16,-2-2 14-16,0-4 8 0,-1-9-1 0,-2-2-8 15,-4 2 0-15,-3-2-11 0,-1 6 5 0,-3 2-20 16,1 4-11-16,-1 0-11 0,-1 2-14 0,-3 1-15 16,0 2-16-16,1 2-21 0,-1 4-24 0,0 0-21 15,3 3-26-15,-2 2-27 0,10 0-37 0,-26 8-32 16,15 0-33-16,1 5-33 0,0-1-36 0,3 0-33 0,3-2-29 16,0 7-27-16,4 0-23 0,2-1-18 0,-1-2-201 15,3-4-628-15,-1 1 171 0</inkml:trace>
  <inkml:trace contextRef="#ctx0" brushRef="#br0" timeOffset="2966.08">29198 5843 411 0,'0'0'202'15,"0"0"-8"-15,0 0-4 0,10 5-5 16,-10-5-8-16,0 0-7 0,7 9-7 0,-7-9-8 0,3 11-12 16,-3-11-2-16,3 11-7 0,-3-11-3 0,0 14-2 15,0-6 3-15,0-8 1 0,-1 16-2 0,1-16 3 0,-1 14-3 16,-2-7 2-16,3-7-3 0,-6 11 8 15,6-11-3-15,-4 8 1 0,4-8-5 0,0 0-6 16,-6 7-8-16,6-7-8 0,0 0-10 0,0 0-11 16,0 0-14-16,0 0-2 0,0 0-12 0,0 0-5 0,0 0-11 15,-6-29-10-15,6 29-19 0,4-22-15 0,0 9-18 16,2 2-24-16,0 1-29 0,1 1-24 0,6-2-25 16,-1 1-34-16,2 1-30 0,3 1-27 0,-2-1-28 15,3 4-31-15,14 0-203 0,-10-2-569 0,-1 3 156 16</inkml:trace>
  <inkml:trace contextRef="#ctx0" brushRef="#br0" timeOffset="3181.05">29655 5779 396 0,'-33'-4'330'16,"33"4"-29"-16,-20 1-16 0,20-1-28 0,-26 6-9 16,9-2-20-16,-2 1-14 0,5 1-17 15,-4 1-22-15,1 3-21 0,4 1-21 0,0 2-8 0,0 0-20 16,0 1-12-16,4 0-17 0,0 0-23 0,2 2-16 15,1-3-23-15,4 2-19 0,-1-3-16 0,2 3-19 0,1-4-10 16,3 4-13-16,-1-4-11 0,-2-11-11 16,7 19-12-16,-4-11-4 0,2-1-4 0,-5-7-2 0,9 12-11 15,-3-6-15-15,-2-2-9 0,-4-4-4 0,8 7-7 16,-8-7-108-16,7 4-312 0,-7-4 90 0</inkml:trace>
  <inkml:trace contextRef="#ctx0" brushRef="#br0" timeOffset="4077.7">29544 5763 486 0,'-13'-3'347'0,"3"2"-34"0,-3 1-35 0,13 0-32 0,-24 11-25 15,8-2-28-15,0 1-22 0,-5 10-16 0,4-2-19 16,0 4-15-16,-1 3-15 0,7 1-14 0,-3 3-14 16,7 0-18-16,2-1-15 0,1 0-22 0,2-3-17 15,3-1-14-15,0-6-20 0,2 0-10 0,0-7-12 16,2 3-7-16,4-2-8 0,1-3 6 0,-1-4-2 0,-9-5 7 15,17 3 5-15,-17-3 6 0,26-5 13 16,-9-2 20-16,-2-4 22 0,6-10 16 0,-4-3 29 0,-2-5 19 16,1-3 18-16,-2-2 5 0,4-24 2 15,-7 2 10-15,-3 11 8 16,-2 7 6-16,-4-1-8 0,0 2 0 0,1 4 9 0,-3 2-10 0,-2 11 1 0,1 5 3 16,1 1-5-16,0 3-16 0,0 11-14 0,-2-14-6 0,2 14-14 15,0 0-10-15,0 0-7 0,0 0-10 0,0 0-1 16,-21 51-11-16,15-20-11 0,0 3-10 0,2-1-16 15,3-1-15-15,1 3-12 0,3-2-12 0,0 0-10 16,2-3-7-16,-3-7-2 0,4-5-6 0,0-4-3 16,1 0 4-16,2-4 0 0,0-4 15 0,-1-1 6 15,-1-4 11-15,-7-1 10 0,0 0 16 16,20-6 13-16,-13 1 13 0,3-7 12 16,-2-4 13-16,0 0 12 0,3-9 12 0,0 0-4 15,-4 2 10-15,0-3-1 0,-3 7-7 0,2 5 8 0,-4 1 1 0,1 3 2 0,-2 2-11 16,-1 8-3-16,3-8-4 0,-3 8-13 15,0 0 0-15,0 0-2 0,0 0-9 0,3 33-5 0,-2-15-14 16,0 10-11-16,3 1-16 0,0-1-13 0,1 2-16 16,2-3-16-16,1 2-10 0,-2-4-16 15,-1-5-12-15,2-4-12 0,-2-3-16 0,-2-4-12 0,1 0-14 16,0-4 5-16,-4-5 1 0,9 7 8 0,-9-7 5 16,0 0 10-16,0 0 16 0,0 0 11 0,16-12 13 0,-16 12 19 15,2-24 17-15,-3 6 22 0,1-9 14 0,-4-3 15 16,0 0 11-16,1-1 2 0,-4 0 6 0,2 0 3 15,1 3 8-15,0 7-1 0,0 3-1 16,0 1 0-16,-1 2-2 0,2 4 2 0,0 2 0 0,2 1-1 16,1 8-5-16,-3-12 0 0,3 12-4 0,0 0-17 0,-3-11-20 15,3 11-11-15,0 0-12 0,0 0-18 0,0 0-14 16,0 0-17-16,0 0-7 0,0 0-25 16,0 0-19-16,26 14-12 0,-18-10-131 0,8 2-345 0,0 1 99 15</inkml:trace>
  <inkml:trace contextRef="#ctx0" brushRef="#br0" timeOffset="4824.91">30017 5811 379 0,'0'0'232'0,"0"0"-15"0,0 0-6 0,-4 12-10 16,4-12-7-16,-8 13-12 0,3-6-6 0,-4 9-18 15,0-5-15-15,-2 4-16 0,1 2-8 16,1-2-17-16,-1 0-11 0,3 2-11 16,0 1-14-16,1 7-23 0,-2-8-20 0,4-1-21 0,3-4-27 0,-2-1-22 15,5-1-20-15,-2-10-18 0,6 13-19 0,-2-7-11 16,-4-6-9-16,11 6-10 0,-3-4 3 0,-8-2 2 15,25-3 6-15,-14-1 10 0,4-3 17 0,-4-1 22 16,1-2 23-16,0-4 23 0,-2-1 30 0,-3-3 26 16,7-10 25-16,-5 0 24 0,-1-2 8 15,-2 1 8-15,-1 0 6 0,-2 7-4 0,1 4 2 0,-1 3-1 16,-2 4 13-16,1 2-3 0,-1 3-8 0,-1 6-15 16,-1-10-6-16,1 10-10 0,0 0-8 0,0 0-7 15,0 0-5-15,0 0-9 0,-11 19-11 0,7-5-9 0,0 2-13 16,0 0-13-16,3 2-7 0,-1-2-14 0,3 2-13 15,1 10-4-15,-2-9-15 0,5-4-7 0,-1 0-11 16,-1-5-4-16,1-1-12 0,0-1 5 16,1-2-2-16,-5-6 16 15,10 5 3-15,-10-5 14 0,0 0 21 0,12 0 14 0,-12 0 24 0,0 0 30 16,12-17 20-16,-4 1 20 0,0-9 14 0,-3-2 17 0,-2-6 12 16,-1-2 7-16,1-2 5 0,-2-3 6 0,1-17 5 0,-5 11-3 15,3-10-4-15,-5 15 1 0,2 10-16 0,-1 2 1 16,-1 8-10-16,2 4 4 0,0 3-1 0,0 3-16 15,1 3-12-15,2 8-12 0,0 0 4 0,0 0-22 16,0 0-8-16,0 0-15 0,-14 35 1 0,10-3-13 16,1 2-5-16,0 3-23 0,4 0-11 0,2-2-16 0,0 0-8 15,5 0-10-15,1-1-4 0,2-2-15 16,0-6-7-16,3 1-4 0,-2-7-2 0,1-5 5 0,1-5 6 16,-2-1 6-16,2-5 12 0,-3-3 8 0,-1-1 19 15,0-2 11-15,5-3 18 0,0-3 18 16,-2-1 19-16,-2-3 11 0,-1-2 13 0,5-9 7 0,-2 5 8 15,-7 0 3-15,-2 4 4 0,0 2 3 0,0 4 2 16,-2-1 3-16,-2 9-7 0,3-10-9 0,-3 10-6 0,0 0-20 16,0 0-3-16,0 0-9 0,0 0-9 15,0 0-9-15,0 0-15 0,-10 55-12 0,7-32-17 0,2-4-14 16,2 10-14-16,1-2-15 0,4 0-7 0,-1-5-12 16,1-4-10-16,0-4-7 0,3-1-2 0,2-3 5 15,2-1 6-15,1-2 11 0,2-4 10 0,0 0 15 16,-2-2 19-16,-3-5 31 0,-2 1 32 0,-1-2 27 15,-8 5 34-15,17-20 23 0,-12 5 23 0,0-3 16 16,-5-10 8-16,-5-1 6 0,-4 1 3 16,-1 0 0-16,-4 3-9 15,-4 3-15-15,-1 0-12 0,2 7-13 0,0 2-18 0,2 4-22 0,0 1-31 0,-2 2-33 0,0 1-46 16,3 4-45-16,1 1-53 0,2 2-58 0,4 3-62 16,7-5-53-16,-7 11-219 0,7-11-634 0,0 0 173 15</inkml:trace>
  <inkml:trace contextRef="#ctx0" brushRef="#br0" timeOffset="4950.49">30806 5968 574 0,'0'0'440'0,"0"0"-57"0,0 0-38 0,0 0-37 0,0 0-47 0,4-12-35 16,-4 12-48-16,0 0-62 0,2-7-73 0,-2 7-85 16,0 0-104-16,0 0-215 0,6-13-434 0,-6 13 122 15</inkml:trace>
  <inkml:trace contextRef="#ctx0" brushRef="#br0" timeOffset="6523.23">28601 6715 246 0,'-9'-1'373'0,"9"1"-42"16,0 0-29-16,-17-1-28 0,17 1-17 0,0 0-26 0,-8-4-23 15,8 4-27-15,0 0-18 0,0 0-9 16,0 0 1-16,0 0-2 0,0 0 2 0,0 0-8 16,0 0-5-16,0 0-12 0,0 0-5 0,0 0-9 15,0 0-13-15,0 0-6 0,37-1-4 0,-22 1-8 0,3-1-7 16,12 1-7-16,-1 0-7 0,2-1-6 0,-1-1-6 15,2 1-7-15,1 1-3 0,-1-4-2 0,3 4-6 16,-3 0-6-16,1-2-3 0,-2-2-16 0,-1 2-6 0,-7 0-6 16,-7-2-11-16,1 1-6 0,-6 2 1 0,-1-1 0 15,-10 2-11-15,12-7-9 0,-12 7 1 0,6-7-1 16,-6 7 6-16,-1-11-10 0,1 11 20 0,0 0-8 16,-14-16 1-16,8 10 12 0,-5-5 0 15,1 4-6-15,0 1 5 0,2 0-4 16,0-1 13-16,1 2-8 0,7 5 5 0,-13-9-2 0,7 5-5 0,6 4-5 15,-9-9-7-15,9 9 4 0,-5-4 3 0,5 4 3 0,0 0 3 16,0 0-1-16,0 0 4 0,0 0 1 16,0 0 4-16,25-8-1 0,-25 8 5 15,18 1 7-15,-18-1 1 0,24 5 10 0,-7-1 9 0,-4 0 10 16,4 1-7-16,-5-2 1 0,-1 1 10 0,-4-2 1 0,-7-2-7 16,14 5 6-16,-14-5-2 0,8 5 1 0,-8-5-7 15,5 5-7-15,-5-5-11 0,0 0-15 0,2 11-10 16,-2-11-24-16,0 0-18 0,-3 15-21 0,3-15-24 0,-4 9-24 15,4-9-25-15,-4 8-20 0,4-8-18 0,0 0-16 16,-3 11-9-16,3-11-12 16,0 0-140-16,-1 10-440 0,1-10 121 0</inkml:trace>
  <inkml:trace contextRef="#ctx0" brushRef="#br0" timeOffset="7339.19">29630 6441 473 0,'0'0'305'0,"-3"-5"-34"0,3 5-32 0,0 0-27 0,0 0-22 0,0 0-11 0,0 0-6 0,0 0-8 15,0 0-13-15,0 0-5 0,0 0-7 0,13 30-13 16,-4-14-13-16,2 10-6 0,-1 3-11 0,3-2-8 16,-2 2-13-16,0 2-5 0,2-4-13 15,-3 1 1-15,2 1-8 0,-1-2-4 0,0-1-18 0,1 0-15 16,-5-5-15-16,-1-4-27 0,-3-2-17 16,1 1-36-16,0-5-31 0,-2-3-32 0,1 2-31 0,-3-10-26 15,3 13-177-15,-3-13-451 0,0 0 125 0</inkml:trace>
  <inkml:trace contextRef="#ctx0" brushRef="#br0" timeOffset="7649.36">29620 6692 246 0,'0'0'257'0,"0"0"-30"0,0 0-21 0,0 0-13 0,0 0-17 15,25-2-13-15,-16 2-9 0,0 0-11 0,9-1-6 0,-1-3-4 16,3 3-5-16,0-2 2 0,10-3-1 15,-7 1 5-15,-3-3-5 0,-1 5-5 0,-2-2 2 16,0 4-12-16,-1-3 2 0,-2 1-6 0,-4 0-10 0,-1 2 2 16,-9 1 2-16,15-5-6 0,-15 5-7 15,10-3-10-15,-10 3-4 0,0 0-11 0,11 0 0 0,-11 0-16 16,0 0 2-16,0 0-7 0,11 4-4 0,-11-4-6 16,5 10-9-16,-5-10 1 0,5 13-4 0,-3-6-5 15,0 2-14-15,1 6-15 16,2-3-8-16,-3 3-27 0,-2-5-13 0,2 0-18 0,-2-1-19 0,1-1-18 15,-1-8-21-15,1 12-21 0,-1-12-17 0,2 10-6 0,-2-10-18 16,0 0 1-16,3 8-9 0,-3-8 3 0,0 0 3 16,0 0-110-16,0 0-369 0,0 0 105 0</inkml:trace>
  <inkml:trace contextRef="#ctx0" brushRef="#br0" timeOffset="7777.98">29936 6536 235 0,'-4'-13'68'0,"1"5"4"0,3 8 13 0,-4-13 15 0,4 13 9 0,0 0-12 0,-4-10 0 15,4 10-10-15,0 0-1 0,0 0-20 0,-7-10-5 0,7 10-9 16,0 0-34-16,0 0-8 0,0 0-33 0,0 0-30 16,-3-6-26-16,3 6-53 0,0 0-159 0,0 0 50 15</inkml:trace>
  <inkml:trace contextRef="#ctx0" brushRef="#br0" timeOffset="8097.04">30119 6686 228 0,'0'0'277'0,"0"0"-41"0,11 1-27 15,-11-1-25-15,0 0-14 0,17-6-14 0,-17 6-11 16,12-6-1-16,-7-1-10 0,1 1-3 0,-6 6-6 0,7-13 1 16,-4 6-9-16,-3 7-9 0,1-15-7 15,-1 15-12-15,0-16-7 0,0 16-4 0,-5-12-6 0,5 12-9 16,-11-9-4-16,5 4-9 0,6 5-6 15,-12-3-3-15,12 3-3 16,-15 0-4-16,15 0-4 0,-10 8-4 0,10-8-4 0,-8 13-4 16,5-5-3-16,1 1-11 0,-1 7-8 0,4 0-12 0,-1 0-5 0,4 0-8 15,2-2-11-15,1 1-5 0,1-3-15 0,2 1-13 16,0-2-12-16,2-3-13 0,-1 0-11 0,-1-2-17 16,-1-3-10-16,-9-3-6 0,19 3-5 0,-3-3-9 15,-16 0-4-15,27-4-91 16,-18-1-298-16,-1-1 85 0</inkml:trace>
  <inkml:trace contextRef="#ctx0" brushRef="#br0" timeOffset="8520.92">30325 6613 241 0,'0'0'137'0,"0"0"-6"15,10 35-12-15,-10-35 2 0,0 0-18 0,7 11 8 16,-7-11-7-16,7 4 2 0,-7-4-9 0,0 0 10 15,16 4-7-15,-16-4 2 0,14-2-2 0,-14 2-3 16,0 0 0-16,20-5-5 0,-20 5-8 0,14-7-5 0,-14 7-6 16,11-6-6-16,-11 6-7 0,9-4-7 0,-9 4-5 15,0 0-9-15,9-5 1 0,-9 5-6 0,0 0-4 16,0 0-2-16,0 0-4 0,0 0-5 0,0 0 0 16,19 8-6-16,-19-8-9 0,0 0-5 0,12 10 1 15,-5-6-5-15,-7-4 2 16,13 8-1-16,-13-8 0 0,14 6-3 0,-6-4 2 0,-8-2-1 0,15 2 5 0,-15-2 3 15,0 0 6-15,23-3 8 0,-23 3 9 0,14-10 12 16,-8 6 11-16,-6 4 0 0,8-13 8 0,-8 13 7 16,4-14 3-16,-4 14 5 0,4-22 3 0,-4 12 3 15,0 10 4-15,0 0-1 0,-5-25 2 0,5 25-7 16,-3-10-8-16,3 10-7 0,0 0-10 0,0 0-1 16,0 0-10-16,0 0-7 0,0 0-2 0,0 0-16 0,0 0-1 15,0 0-10-15,0 0-22 0,0 0-6 0,0 0-14 16,0 0-12-16,-3 42-7 0,7-28-9 0,5-2-21 15,-2-1-16-15,0-3-24 0,3 3-12 0,4-1-12 16,0-3-19-16,-1 1-21 0,2-2-5 0,2 0-135 16,1-4-397-16,-3 0 112 0</inkml:trace>
  <inkml:trace contextRef="#ctx0" brushRef="#br0" timeOffset="9129.83">31022 6450 384 0,'0'0'236'0,"0"0"-8"0,0 0-24 0,0 0-15 0,0 0-18 0,0 0-10 16,0 0-15-16,0 0-9 0,1 37-10 16,1-24-6-16,3 1-12 0,-3 0-3 0,3 0-13 0,2 1-7 15,-1-2-7-15,2 1 1 0,1-1-6 0,0-1 0 16,2 0-6-16,0-1 4 0,5-1-4 0,-2-3-3 15,2-2-4-15,0 1-5 0,-1-4-7 16,-2 1-3-16,-1-3-4 0,-12 0-3 0,18-3-13 16,-11 0 2-16,-7 3-4 0,13-10-12 0,-9 4-10 0,4-8-11 15,-4-3-18-15,-1 0-15 0,-2 2-17 16,-2-2-17-16,-1 0-13 0,0 2-11 0,-3 0-16 0,0-2-11 16,1 4-3-16,1 2-12 0,3 11-9 0,-5-18 4 0,5 18 4 15,-4-11 4-15,4 11 1 0,0 0 7 0,-3-11 13 16,3 11 8-16,0 0 10 0,0 0 11 15,0 0 17-15,0 0 17 0,0 0 9 0,0 0 15 0,12-9 21 16,-12 9 19-16,0 0 9 0,0 0 13 0,0 0 7 16,20 16 19-16,-20-16-1 0,11 12 3 0,-6-3 4 15,3 3 6-15,-1 2 5 0,0-4-5 0,2 2 4 16,-2 0 0-16,-4-3 0 0,2 1-5 0,-2-2 2 16,1-2-7-16,-4-6-3 0,4 12 5 0,-4-12 6 0,4 10 5 15,-4-10 2-15,4 7 14 0,-4-7-9 16,0 0 2-16,0 0-7 0,0 0 3 0,0 0-4 0,0 0-6 15,0 0-1-15,0 0-4 0,0 0 2 0,0 0-7 16,18-21-3-16,-18 21 1 0,7-16-5 16,3 5-9-16,-5 3 1 0,-5 8-7 15,7-12 1-15,-7 12-6 0,6-9-5 0,-6 9 3 0,9-6-7 0,-9 6 0 16,0 0 1-16,0 0-5 0,14-1 3 0,-14 1-7 16,0 0 2-16,0 0-6 0,20 13-6 0,-17-7-10 15,3-1-17-15,-6-5-19 0,8 12-19 0,-3-6-26 0,-5-6-24 16,8 10-30-16,-8-10-26 0,7 8-22 15,-7-8-21-15,7 9-173 0,-7-9-454 0,8 5 124 0</inkml:trace>
  <inkml:trace contextRef="#ctx0" brushRef="#br0" timeOffset="9923.12">31816 6415 376 0,'-11'-3'341'0,"2"-1"-51"0,0 2-30 0,9 2-39 0,-16-5-30 16,8 3-21-16,8 2-23 0,0 0-12 15,-16 3-16-15,16-3-17 0,-8 6-11 0,8-6-8 0,-9 8-13 16,5-3-10-16,4-5-8 0,-6 13-11 0,3-5-13 15,-1 0-8-15,0 6-13 0,0-3-3 0,0 2-10 16,1-2-6-16,1 0-8 0,-2 4-4 0,2-3-3 16,0-2-4-16,0 0 0 0,-1 5-2 15,2-5-6-15,0 1 3 0,1-11-1 16,0 16 8-16,0-16 0 0,1 11 1 0,-1-11 2 0,2 8 4 0,-2-8 7 16,0 0 4-16,4 8-3 0,-4-8 11 0,0 0 6 15,6 6-1-15,-6-6 10 0,0 0-2 0,9 3 2 16,-9-3 4-16,0 0 0 0,15 2-2 0,-15-2 1 0,0 0 5 15,17 0-2-15,-17 0 1 0,14 0 1 0,-6 1 2 16,-8-1 3-16,15-1-2 0,-15 1-3 0,17-1 0 16,-17 1-2-16,14-3 1 0,-6 0 3 0,-8 3 4 15,13-5 1-15,-6 2 6 0,-7 3 5 0,11-8 1 0,-11 8 4 16,8-9 4-16,-8 9-1 0,8-12 10 16,-4 4-6-16,-4 8 3 0,3-16-4 0,-3 16 2 15,0-19 0-15,-3 5 3 0,2-3-5 0,-4 6 0 0,5 11-10 16,-5-20-1-16,1 14-4 0,4 6-4 0,-12-13-10 15,5 6-5-15,0 3-20 0,-6-1-11 0,0 1-11 16,0 2-13-16,2 2-14 0,11 0-22 0,-21 3-23 16,6 3-23-16,0-1-19 0,5 3-21 0,0-2-26 0,4 1-21 15,-1-1-123-15,7-6-397 0,-8 13 111 16</inkml:trace>
  <inkml:trace contextRef="#ctx0" brushRef="#br0" timeOffset="10239.25">31843 6500 480 0,'4'-8'250'0,"-4"8"-38"0,0 0-29 0,0 0-18 0,0 0-17 0,0 0-19 0,0 0-15 16,0 0-13-16,0 0-10 0,0 0-9 0,0 0-12 0,17 17-11 16,-15-10-9-16,0 2-6 0,0 6-10 15,-2-3-4-15,1-3-4 0,0 1 0 0,-1-10 1 0,1 15-3 16,-1-15 6-16,-1 14 5 0,1-14 14 0,0 0 9 15,1 12 13-15,-1-12 11 16,0 0 0-16,0 0 1 0,0 0-1 0,0 0 2 16,0 0-3-16,0 0-5 0,0 0-9 0,0 0-4 0,0 0-8 0,0 0-4 15,0 0-8-15,0 0-7 0,10-40-4 0,1 27-12 0,-2 0-10 16,3 1-12-16,0 1-14 0,1 1-19 0,2 1-18 16,-4 3-16-16,2 0-21 0,2-1-20 15,-4 1-18-15,5 5-11 0,0-2-17 16,-1-1-7-16,-2 1-10 0,-1-1-3 15,-12 4 4-15,20-3-99 0,-20 3-324 0,17-1 92 0</inkml:trace>
  <inkml:trace contextRef="#ctx0" brushRef="#br0" timeOffset="10743.27">32153 6456 1338 0,'10'-3'-77'16,"-1"2"27"-16,-9 1 37 0,8-6 13 0,-8 6 30 16,0 0 15-16,0 0 14 0,0 0 19 0,0 0 4 15,0 0 5-15,0 0 1 0,0 0 4 0,0 0-1 0,0 0-5 16,0 0-2-16,-34 14-7 0,34-14-3 16,-14 11-11-16,9-4-7 0,-4 3-7 0,2 0-6 0,-3 4-5 15,4-3-7-15,2 0-13 0,0-2-4 16,4-9-13-16,-3 16-9 0,3-16-9 0,-2 15-12 15,2-15-3-15,2 14-5 16,-2-14 1-16,0 0 2 16,7 12 2-16,-7-12 4 0,0 0 6 0,12 0 6 0,-12 0 11 0,0 0 15 0,0 0 17 0,28-21 16 0,-18 9 15 15,-1-2 11-15,-3-2 14 0,3-10 7 0,2 0 4 0,-7 0 6 16,2-4 0-16,-4 0-5 0,2 2 7 0,-5 6 3 16,1 4-1-16,0 5-9 0,0 1 9 0,0 12-8 15,-3-17-8-15,3 17-15 16,-3-11-9-16,3 11-4 0,0 0-12 0,0 0-10 0,0 0-4 0,0 0-2 15,0 0-9-15,-23 35-13 0,19-20-17 0,0 3-7 16,2 10-14-16,0-5-9 0,4 4-6 16,0-5-10-16,4-2-9 0,0-5-4 0,1 2-9 0,2-4-7 15,1 0-1-15,-1-3 2 0,1-4 1 0,4 2 10 16,-1-4 8-16,-1-2 9 0,-12-2 6 0,21 0 14 16,-21 0 20-16,17-4 24 0,-3-4 10 0,-4-3 18 0,1-2 10 15,-4-1 7-15,-3-2 7 0,-1-1 4 0,0 2 7 16,-2-2-5-16,-1 2 8 0,0 15 0 0,-4-23 10 15,0 15-1-15,4 8-5 0,-7-13-11 0,7 13-5 16,-13-8-13-16,13 8-1 0,-13-1-10 0,13 1 0 16,0 0-19-16,-21 14 5 0,10-2-14 0,1 4-8 0,4 0-11 15,1 1-9-15,3 2-9 0,2-2-9 16,2 2-2-16,3-2 1 0,1 2-4 0,0-5-1 0,3 0-7 16,0 0-1-16,1-3-5 0,1 2 0 15,0-5-8-15,1-1-6 0,-1-5-9 16,-11-2-17-16,27 1-23 0,-15-2-25 15,-12 1-31-15,27-7-24 0,-13 0-42 0,-5 0-129 0,-1 0-437 0,4-4 121 0</inkml:trace>
  <inkml:trace contextRef="#ctx0" brushRef="#br0" timeOffset="11085.25">32539 6457 324 0,'2'7'224'0,"-2"-7"-29"16,3 14-20-16,-3-14-26 0,2 14-18 0,-2-14-16 0,1 16-12 15,-1-16-9-15,1 13-16 0,-1-13-3 16,0 0-7-16,3 13 8 0,-3-13-4 0,0 0 0 0,3 9 3 16,-3-9-3-16,0 0 6 0,0 0-1 0,0 0 4 15,0 0-1-15,0 0 4 0,26-15-2 0,-26 15-3 16,10-13-4-16,-4 7 2 0,-6 6-12 0,10-13-6 15,-5 9-2-15,-5 4-11 0,0 0-3 0,10-7-3 16,-10 7-6-16,0 0-2 0,14-3-5 16,-14 3-1-16,0 0-2 0,19 6-3 0,-19-6-5 0,17 7-1 15,-9-4-6-15,8 6-8 0,-2 1-13 0,0-1-17 16,1-3-11-16,2-1-15 0,0 1-26 0,-1-3-22 16,1 1-22-16,1-1-22 0,0-3-10 0,-1-1-30 0,-5-1-133 15,0-2-380-15,-12 4 106 0</inkml:trace>
  <inkml:trace contextRef="#ctx0" brushRef="#br0" timeOffset="11846.18">29280 7439 245 0,'0'0'278'0,"0"0"-26"0,0 0-23 16,0 0-22-16,0 0-20 0,6 46-26 0,2-21-18 16,-5-2-17-16,4 6-16 0,-1-2-8 0,0 1-12 15,4-1-8-15,-4-7-10 0,1 0-6 0,-2-3-10 16,-1-3-4-16,1 1-5 0,-3-4-4 0,1-3-3 15,-3-8 0-15,4 12 6 0,-4-12-3 0,0 0-5 16,0 0 3-16,0 0-3 0,0 0-10 0,0 0-1 0,0 0 9 16,0 0-2-16,0 0 7 0,0 0-5 15,-12-54-1-15,7 26-2 0,3 2-1 16,1-3-4-16,0 0-4 16,3-2-2-16,-1 5-4 0,4-2 2 0,-2 8-5 0,4 2-2 0,0 6-1 0,0-1-3 0,2 3 0 15,0 2 0-15,0 3-2 0,-1 4-1 0,-8 1 4 16,0 0-4-16,25 0 3 0,-16 4-2 15,-9-4 3-15,14 12-1 0,-3 1 3 0,-5-2-5 16,-4 1-1-16,0 3 0 0,-3-3 7 0,-1 3-3 0,-3 1-7 16,-2 0 1-16,-10 9-5 0,5-10-7 0,2-1-7 0,0-2-10 15,0-7-11-15,-1 2-15 0,-3 1-16 0,4-2-19 16,10-6-13-16,-19 5-16 0,19-5-15 16,0 0-20-16,-17 0-26 0,17 0-156 0,0 0-398 0,0 0 112 15</inkml:trace>
  <inkml:trace contextRef="#ctx0" brushRef="#br0" timeOffset="12537.2">29579 7365 485 0,'0'0'270'0,"0"0"-30"0,0 0-24 0,0 0-21 16,0 0-15-16,0 0-20 0,15 5-14 16,-15-5-21-16,5 6-13 0,-5-6-12 0,4 7-7 0,-4-7-14 15,4 16-6-15,-1-9-9 0,-1 1-7 0,-2-8-5 16,3 18-9-16,-3-18-7 0,1 18-7 0,-1-18-11 15,2 15-14-15,-1-5-14 0,-1-10-11 0,2 13-5 16,-2-13-5-16,7 14 4 0,-7-14 1 0,9 11-1 16,-3-7 4-16,-6-4 1 0,14 3 4 15,-14-3-7-15,17-1-4 0,-17 1 4 0,15-4 3 0,-8 0 3 0,2-1 3 16,-2-1-5-16,5-3 8 0,-3-3 2 0,-3 1 5 16,3 0 5-16,-3-4 12 0,1 0 4 15,-4 3 2-15,1-1 12 0,-1 1 2 0,-1 2 9 0,-1 1 6 16,-1 9-4-16,2-15 2 0,-2 15-4 0,2-11-3 15,-2 11-7-15,0 0-8 0,0-11-4 0,0 11-3 16,0 0-9-16,0 0-3 0,0 0-10 0,0 0-8 16,0 0-11-16,0 0-15 15,0 0-9-15,9 33-5 0,-5-25-13 16,-4-8 2-16,16 20-7 0,-7-9-7 0,3 2-7 0,-2-5-2 0,-1-1-3 0,5-1 6 16,-1 1-3-16,-1-2 6 0,1-3-4 0,-3 1 2 0,1-2 8 15,-11-1 2-15,24-6-2 0,-12 1 19 0,-3-2 7 16,-2-1 17-16,4-4 22 0,-3-1 18 0,-1-1 21 15,-2-2 12-15,-2-10 8 0,-3-2 10 0,-2-3 10 16,-2-3 6-16,-2 3-3 0,-1-1 4 0,-2 3 9 0,0 1 8 16,0 0 0-16,1 8 0 0,0 4 2 15,2 3 2-15,1 2-2 0,2 4-16 0,0 0-6 0,3 7-3 16,-5-7-12-16,5 7-7 0,0 0-3 0,0 0-3 16,0 0-7-16,-14 30-5 0,11-14-3 15,4 12-3-15,-1-1-3 16,4 3-5-16,2 4-3 0,1-2-5 0,1-1-2 0,1 1-7 15,3-1-1-15,-3 0-12 0,3-2-7 0,3 1-16 0,-2 0-2 0,-4-10-6 0,5 5-16 16,-2-6-13-16,-2-3-4 0,-1-5-17 16,1 0-6-16,-1-1-28 0,1-6-15 0,-2 1-20 0,-8-5-94 15,18 3-304-15,-18-3 86 0</inkml:trace>
  <inkml:trace contextRef="#ctx0" brushRef="#br0" timeOffset="13018.73">30265 7350 432 0,'0'0'275'0,"0"0"-35"0,-23 10-25 0,16-4-23 0,0-1-26 0,7-5-15 16,-15 19-19-16,7-6-11 0,4-2-17 0,-1 0-11 16,4-1-19-16,1-10-24 0,4 25-7 0,-3-15-11 15,-1-10-9-15,7 16-11 0,-2-10-9 0,-5-6-6 16,9 8 2-16,-9-8-3 0,14 6-3 0,-14-6 4 15,10 0 9-15,-10 0 0 0,0 0 6 0,0 0-2 0,0 0 14 16,21-11-3-16,-21 11 9 0,7-9 8 16,-7 9 8-16,3-10-2 0,-3 10 1 0,0 0 7 0,2-11-5 15,-2 11-6-15,0 0-4 0,0 0 2 0,0 0-10 16,2-13-2-16,-2 13-4 0,0 0-6 16,0 0-2-16,0 0-4 0,0 0-9 0,0 0-3 15,0 0-7-15,0 0 1 0,0 0-5 0,0 0-4 0,0 0-1 16,0 0-12-16,0 0 3 0,18 21-3 0,-18-21 7 15,0 0 0-15,13 2 3 0,-13-2 5 0,0 0-1 16,0 0 3-16,20-4 8 0,-20 4 3 16,11-10 6-16,-5 5 7 15,-6 5 5-15,10-12 3 0,-10 12-1 0,8-10 0 0,-8 10-1 0,6-10 5 0,-6 10-5 16,0 0-4-16,7-7-7 0,-7 7 4 0,0 0 1 0,0 0-3 16,0 0 2-16,13-2-10 0,-13 2-4 0,0 0-3 15,0 0-13-15,19 10-9 0,-19-10-10 0,15 9-12 16,-15-9-13-16,13 9-13 0,-3-5-16 0,-10-4-19 15,13 6-28-15,-5-3-6 16,-8-3-7-16,15 2-113 0,-15-2-314 0,12 1 90 16</inkml:trace>
  <inkml:trace contextRef="#ctx0" brushRef="#br0" timeOffset="13109.48">30511 7452 855 0,'6'-12'-1'0,"-6"12"31"0,0 0 29 0,-2-15 19 0,2 15 3 16,-6-15 11-16,-2 4 9 0,0-3-2 0,0 0 4 0,-2 1-2 16,-2 1-7-16,2 0-5 0,1-1-9 0,-3 2-14 15,1-2-11-15,1 2-27 0,3 4-26 0,1-1-31 16,6 8-45-16,-10-9-41 0,10 9-120 0,0 0-278 15,-8-8 80-15</inkml:trace>
  <inkml:trace contextRef="#ctx0" brushRef="#br0" timeOffset="13381.26">30486 7444 369 0,'0'0'235'0,"0"0"-24"16,-1 17-26-16,1-17-25 0,-1 12-11 0,1-12-23 15,0 0-16-15,5 13-6 0,-5-13-13 0,10 6-15 16,-10-6-8-16,14 7-4 0,-4-6 3 0,7 0-6 16,-1-2 2-16,2-2 0 0,-3-2 2 0,2 1 4 0,-3-3 0 15,-1 1 10-15,-4-2 6 0,-2 2-1 16,-7 6 2-16,7-15 1 0,-7 15-2 0,1-15-10 16,-1 15-8-16,-2-16-4 0,2 16-10 0,-8-12-5 0,8 12-5 15,-10-9-6-15,10 9-11 0,-14-6-15 0,14 6-14 16,-16-5-19-16,16 5-23 0,-17-1-18 0,17 1-29 15,0 0-33-15,0 0-13 0,-25 7-19 0,25-7-38 16,-9 3-139-16,9-3-400 0,0 0 112 0</inkml:trace>
  <inkml:trace contextRef="#ctx0" brushRef="#br0" timeOffset="13706.77">30650 7391 256 0,'0'0'242'0,"0"0"-37"0,0 0-29 15,0 0-20-15,0 0-12 0,17 8-28 0,-17-8-6 16,10 11-18-16,-6-4-3 0,-4-7-16 0,11 14-1 16,-2-2-9-16,-1-3-6 0,1 3-14 0,-1-3 1 15,0-1 0-15,-8-8-7 0,8 11 0 0,-8-11-3 16,6 9 13-16,-6-9-1 0,7 6 7 0,-7-6 5 15,0 0 11-15,0 0-8 0,10 4 2 0,-10-4-7 16,0 0-1-16,0 0-6 0,0 0-11 0,16-11-6 16,-16 11 2-16,9-9-5 0,-9 9-5 0,10-9-1 0,-6 5 1 15,1-2-5-15,-5 6-5 0,9-7-8 0,-9 7-10 16,6-8-18-16,-6 8-24 0,0 0-19 0,5-10-33 16,-5 10-33-16,0 0-56 0,6-10-125 0,-6 10-373 15,0 0 107-15</inkml:trace>
  <inkml:trace contextRef="#ctx0" brushRef="#br0" timeOffset="14209.75">30748 7188 298 0,'11'-10'252'0,"0"0"-48"0,-2 2-29 16,1 2-34-16,0-2-52 0,-2 2-34 0,2 1-35 16,-2 1-43-16,1 1-64 0,-9 3-52 0,16-7-162 15,-16 7 50-15</inkml:trace>
  <inkml:trace contextRef="#ctx0" brushRef="#br0" timeOffset="15482.43">31316 7236 493 0,'0'0'241'0,"0"0"-25"0,0 0-32 0,0 0-18 16,0 0-20-16,0 0-17 0,0 0-16 0,0 0-14 16,3 32-9-16,-2-19-13 0,-1 2-9 0,1-2-5 15,2 3-5-15,-3 1-4 0,-1-1-7 0,3 1-7 16,-2-2 1-16,-1 0-8 0,1-15 0 0,0 26 3 15,1-17 6-15,-1-9 9 0,0 17 5 0,0-17 9 16,-3 10 1-16,3-10 6 0,0 0 0 0,0 0 2 16,-2 12-4-16,2-12-11 0,0 0 3 0,0 0-1 0,0 0-6 15,0 0-2-15,0 0-2 0,0 0-5 0,0 0-1 16,0 0-6-16,0 0 0 0,-7-41-7 0,7 26 1 16,-1-2-1-16,1 0-8 0,2 0-3 0,-1 2-2 15,2-2-5-15,-1 6 5 0,1-1-5 0,-3 12 0 16,5-20-7-16,-5 20 6 0,4-12-8 0,-4 12-2 15,5-10 0-15,-5 10 3 0,0 0-4 0,0 0-1 0,9-4-8 16,-9 4-2-16,0 0-4 0,0 0 1 16,0 0-7-16,0 0-5 0,13 24-3 0,-13-24-9 15,5 14-4-15,-4-4-3 0,-1-10-3 0,6 18-5 16,-5-4 0-16,1-3 1 0,0-1-5 16,-2-10-1-16,2 16 2 0,-2-16-1 0,2 11 3 0,-2-11 7 0,0 0 3 15,5 8 8-15,-5-8 8 0,0 0 2 0,16 0 4 16,-16 0 9-16,16-4 4 15,-7 0-2-15,5-3 0 0,1 1 5 16,-2-1 1-16,2 0 2 0,-4 1 1 0,-2 2-8 0,-1 0-1 0,0 2 1 0,-8 2 8 16,14-5 2-16,-7 3 1 0,-7 2-3 0,14-1 2 0,-14 1-2 15,0 0 1-15,19 5-2 0,-19-5 4 16,14 3 0-16,-14-3-1 0,10 4-7 0,-10-4-7 16,14 4-2-16,-14-4-1 0,14 3 1 0,-14-3-1 0,12 1-1 15,-12-1 8-15,0 0 0 0,18-2 0 0,-18 2 5 16,0 0 5-16,12-4 1 0,-12 4 11 0,4-6-3 15,-4 6 9-15,6-8 2 0,-6 8 9 0,0 0 3 0,1-11 2 16,-1 11 1-16,0 0 2 0,0 0-2 0,-6-15-2 16,6 15-5-16,0 0 0 0,-8-7-9 15,8 7 3-15,0 0-4 0,0 0-4 0,0 0-2 0,0 0-5 16,-24 12 3-16,19-6-6 0,-4 7-6 0,4-1-3 16,-2 2-8-16,0 3-2 0,2-3-6 0,1 1-3 15,2-1-2-15,1 1 2 0,2-3-3 0,-1-12 3 16,1 18-1-16,1-9-3 0,-2-9-2 0,4 14-10 0,-4-14 4 15,9 7-9-15,-9-7-11 0,13 6-9 16,-13-6-11-16,0 0-7 0,17 1-5 0,-17-1-5 16,0 0 1-16,22-9-2 0,-15 4 0 0,-7 5-8 0,17-18 6 15,-12 8 9-15,-1 0 4 16,0 1 9-16,-4 9 9 16,4-24 3-16,-4 12 10 0,3 1 15 0,-3 11 5 0,2-18 0 15,-2 18 8-15,0-17 15 0,0 17 1 0,0 0 4 0,0-19 1 0,0 19 17 0,0 0-1 16,1-10 12-16,-1 10 3 0,0 0-7 0,0 0 2 15,0 0 6-15,0 0-1 0,0 0-3 0,0 0 1 16,0 0-7-16,0 0 4 0,0 0-5 0,11 33 1 0,-11-33-10 16,1 17 0-16,-1-17 4 0,1 15 1 15,-1-15-12-15,2 17 1 0,-2-17-4 0,5 15 6 0,-5-15-6 16,2 11 8-16,-2-11-11 0,0 0 11 0,11 11-7 16,-11-11 10-16,8 1-3 0,-8-1 12 0,0 0-1 15,0 0 6-15,0 0 9 0,26-10 7 0,-20 5 7 16,-6 5 4-16,11-13 8 0,-5 8-1 15,-6 5 5-15,8-10 7 16,-8 10 0-16,7-10 2 0,-7 10-1 0,5-6-4 0,-5 6-11 0,0 0-7 0,0 0-6 16,0 0-6-16,0 0-7 0,0 0-9 0,0 0-6 15,0 0-13-15,0 0-4 0,0 0-10 0,10 20-18 0,-10-20-11 16,2 14-8-16,-2-14-11 0,5 17-9 0,-5-17 1 16,7 14-8-16,-2-7 0 0,-5-7 4 15,12 11 3-15,-12-11 13 0,14 9-1 0,-14-9 15 0,18 4 19 16,-18-4 14-16,13-3 26 0,-13 3 24 0,17-4 16 15,-17 4 21-15,12-9 12 0,-7 3 15 0,-5 6 2 16,9-21 4-16,-6 11-1 0,-2-2 8 0,-1 12-7 0,1-24-3 16,-1 24-1-16,-5-21-8 0,5 21-6 15,-7-18-9-15,7 18-12 0,-6-14-8 0,6 14-10 0,-7-10-13 16,7 10-16-16,-11-5-10 0,11 5-33 0,0 0-17 16,-13-3-34-16,13 3-23 0,0 0-32 15,0 0-32-15,-26 12-24 0,26-12-30 16,-6 7-200-16,6-7-487 15,0 0 135-15</inkml:trace>
  <inkml:trace contextRef="#ctx0" brushRef="#br0" timeOffset="15758.78">32028 7339 300 0,'0'0'195'0,"0"0"-30"0,12 13-20 0,-12-13-18 0,0 0-18 0,5 16-8 16,-5-16-10-16,1 17-10 0,-1-8-4 0,3 4-1 15,-3-13-7-15,0 20 0 0,0-20-8 0,-1 13 17 16,1-13 5-16,0 0 5 0,-1 14 17 16,1-14 5-16,0 0 1 15,0 0 2-15,0 0-1 0,-6 10-6 0,6-10-2 0,0 0-1 0,0 0-9 0,0 0-7 0,0 0-3 16,0 0-9-16,-1-41-10 0,6 27-10 0,-1 0-1 16,0-2-9-16,2 3-2 0,-1-1-10 0,3 0-12 15,3-1-12-15,-1 2-8 0,0 2-14 0,2 1-16 16,-2-1-19-16,4 1-19 0,-4 3-21 0,-1 1-23 0,0 2-18 15,2 0-30-15,-11 4-31 0,17-7-162 16,-17 7-417-16,18 0 116 0</inkml:trace>
  <inkml:trace contextRef="#ctx0" brushRef="#br0" timeOffset="16275.55">32434 7317 276 0,'-16'3'411'0,"2"0"-51"0,1 2-36 0,1-2-31 0,1 2-41 16,2-1-23-16,9-4-31 0,-17 8-20 0,10-3-25 15,7-5-15-15,-11 13-15 0,6-7-25 0,5-6-26 16,-6 14-19-16,6-14-12 0,-1 16-15 0,1-16-8 16,0 0-11-16,9 17-4 0,-2-13-6 0,-7-4-1 15,13 11-3-15,-5-8 3 0,-8-3-2 16,16 8-1-16,-10-5 2 0,-6-3-1 0,16 6 1 0,-16-6 5 0,16 6-4 15,-10-4-1-15,-6-2 1 16,14 3-1-16,-14-3 4 0,14 7-6 16,-14-7-5-16,15 3-5 0,-15-3-7 0,18 2-4 0,-18-2-3 0,25 1-10 0,-11-3-3 15,1 1 1-15,2-2 4 0,-2-2 4 16,0-1 4-16,0-1 13 0,-1 0 8 0,-2-3 15 0,0 0 12 16,0-3 16-16,-3-1 9 0,8-10 15 0,-7 2 3 15,3-3 4-15,-4 0 6 0,-4 2 8 0,-1-6 2 16,-1-1 10-16,0-3-11 0,-1-1 1 0,-5 1 10 15,-2-1-1-15,1 1 14 0,-6 2-1 0,1 2 11 0,-2-3 3 16,1 12 2-16,1 2-3 0,1 4-9 0,2 4-7 16,-3 2-13-16,1 3-9 0,8 5-10 0,-13-3-4 15,13 3-12-15,-20 10-7 0,8 4-7 0,-3 8 2 16,2 5-9-16,2 1-11 0,2 6-12 0,4 0-13 16,4 2-7-16,0 0-16 0,4 1-10 15,3-5-24-15,5 0-9 0,-1 3-17 0,0-4-13 16,4 0-10-16,1-6-7 0,0 0-14 0,-4-8-18 15,0-4-20-15,2-2-15 0,0-2-11 0,1 1-1 0,-1 0 1 16,-4-2-4-16,1-6 5 0,-4 4-7 16,-6-6-5-16,0 0-120 0,10 4-392 0,-10-4 112 0</inkml:trace>
  <inkml:trace contextRef="#ctx0" brushRef="#br0" timeOffset="16972.91">31242 8003 311 0,'-11'-1'305'0,"-1"2"-51"0,12-1-38 0,-15 3-34 0,15-3-19 16,-8 5-25-16,8-5-9 0,0 0-16 0,0 0-12 15,7 21-12-15,-7-21-17 0,17 19-10 0,-4-6-7 16,7 6-9-16,-2-1-12 0,3 1-4 0,1 1-7 15,-2 3-7-15,-4-5-4 0,-4-2-8 0,1-3-6 16,1 11 8-16,-2-9-2 0,-6 0 0 16,-3-3 3-16,0-1 5 0,-3-1 3 15,0-10 5-15,-3 16 5 0,3-16 3 0,-8 11-4 0,8-11 2 0,-14 7 2 0,14-7 0 16,-15 5-4-16,5-3-2 0,10-2-9 0,-19 0 5 16,19 0-7-16,-18-3-3 0,18 3-11 0,-14-7-1 15,14 7-12-15,-10-9-3 0,10 9-6 0,-3-11-6 16,3 11 3-16,0 0-10 0,0 0-4 0,17-31 5 15,-6 19 0-15,3 0 1 0,0 0 6 0,2 0 0 0,-2-1-7 16,9-6 10-16,1 4-1 0,-5 1 8 16,-2 0 7-16,-2 2 12 0,6-7 10 0,-5 2 12 15,-3 2 7-15,-2 3 6 0,0 1 7 16,-1-3 13-16,-2 2 6 0,-3-2 5 16,0 3 9-16,-1 3 8 0,-1-3 2 0,-3 11 2 0,3-13-5 15,-3 13-1-15,0 0-11 0,0 0-6 0,-9-18-4 0,9 18-8 0,0 0 0 16,0 0 0-16,-21 3-5 0,21-3-4 0,-15 11-10 15,4 0-8-15,3 1 4 0,-1 3-3 0,1 0-2 0,3 1-4 16,2-2-4-16,2 1-5 0,1 0-7 0,2-1-3 16,0 2-11-16,2-6-5 0,4 4 0 0,3-2-6 15,-2-1-5-15,-1-3-7 0,1-1-3 0,0-1-9 16,-9-6-13-16,24 8-10 0,-12-8-19 0,-12 0-15 16,29-7-9-16,-11 3-27 0,-4-3-3 0,3 0-31 15,-3-3-22-15,2 2-110 0,-4-4-367 0,2 1 104 16</inkml:trace>
  <inkml:trace contextRef="#ctx0" brushRef="#br0" timeOffset="17425.02">31858 7971 364 0,'0'0'137'0,"0"0"-10"0,0 0-25 0,4 39-4 15,-4-39-10-15,-3 18-5 0,3-18-20 0,-1 17-1 16,1-17-7-16,0 16-3 0,0-16-13 0,1 15 0 15,-1-15-10-15,0 0 2 0,2 15 5 0,-2-15 4 16,0 0-1-16,0 0 5 0,0 0 7 0,10 8 5 0,-10-8 0 16,0 0 2-16,0 0-5 0,0 0 10 15,33-18 5-15,-21 8-3 0,-2 1 7 16,-1 0 1-16,0 4-3 0,0-1 8 0,-9 6-2 16,12-8-2-16,-12 8 7 0,9-6-3 0,-9 6 0 0,0 0 0 0,13-4-1 15,-13 4-8-15,0 0-8 0,0 0-6 0,14 9-2 16,-14-9-7-16,11 10-6 15,-5-5-17-15,-6-5-13 0,10 13-20 0,-6-8-25 0,-4-5-17 0,13 11-22 16,-13-11-22-16,10 11-12 0,-10-11-15 0,10 8-4 0,-10-8-7 16,13 5 1-16,-13-5 1 0,11 0 15 15,-11 0 6-15,0 0 17 0,20-5 19 0,-20 5 21 0,14-7 10 16,-6 1 36-16,-8 6 21 0,13-10 26 0,-7 3 20 16,-6 7 28-16,9-15 9 0,-4 9 11 0,-5 6 6 15,8-12 8-15,-8 12-2 0,8-9-1 0,-8 9-7 16,5-7-8-16,-5 7-10 0,0 0-10 0,0 0-10 15,0 0-9-15,0 0-6 0,0 0-6 0,0 0-10 16,19 20-7-16,-16-12-13 0,-3-8-12 16,6 16-23-16,-1-2-19 0,-1 0-27 0,0-6-32 15,0 2-19-15,-4-10-25 0,5 17-30 0,-2-11-45 0,-3-6-120 16,0 0-395-16,4 12 112 0</inkml:trace>
  <inkml:trace contextRef="#ctx0" brushRef="#br0" timeOffset="18131.08">32205 7904 387 0,'-3'-9'258'0,"1"2"-26"0,2 7-23 0,-8-14-25 16,8 14-23-16,-6-9-20 0,6 9-24 15,0 0-28-15,-5-11-21 0,5 11-25 0,0 0-15 0,0 0-11 16,0 0-20-16,0 0-7 0,0 0-20 16,0 0-7-16,0 0-6 0,0 0-3 0,0 0-1 0,0 0-4 15,32 25 4-15,-26-19 0 0,-1 2 16 0,-5-8 10 16,14 21 13-16,-7-8 14 0,-1 2 5 0,-1-1 8 15,0 1 5-15,-2 2-1 0,0-2 1 0,0 0 2 16,0 1 0-16,0 1-6 0,2 0-4 0,-2 0 2 0,2-1-3 16,0-4-7-16,1 1-8 0,2 0 0 0,-1-2-5 15,2-4 10-15,-2-1-9 0,1-1 1 16,-8-5 10-16,14 5 0 0,-14-5 24 16,13 2 18-16,-13-2 18 0,0 0 19 0,22-9 22 0,-16 5 12 0,-6 4 15 15,10-14 2-15,-6 5 6 0,1-5-8 0,0-1 4 16,-2 0 1-16,-3-1-9 0,1 1-7 0,-2-1-4 0,-1 2 0 15,0 2-11-15,2 12 0 0,-9-16-15 16,5 9-3-16,4 7-10 0,-12-14-9 0,6 11-11 0,6 3-4 16,-12-3-20-16,12 3-2 0,0 0-33 15,0 0-9-15,-26 6-19 0,26-6-9 0,-12 11-15 0,8-5-7 16,4-6-13-16,-7 13-12 0,7-13-13 16,-5 13-7-16,5-13-3 0,-2 14-2 15,2-14 1-15,0 0 1 0,8 19 3 0,-8-19 6 0,8 9 6 0,-8-9 10 16,13 6 4-16,-13-6 8 0,14 5 7 0,-14-5 7 15,17 1-3-15,-17-1 15 0,19-1 2 0,-19 1 5 0,28 1 6 16,-11-2 10-16,1 1 4 0,0 0 4 0,-1 1 7 16,0 0-4-16,1 3 7 0,-1-2-8 0,-1 2 5 15,3 2 1-15,-4 0 2 0,0-1-1 0,-2 3 5 16,-2-2 4-16,-5 4 13 0,1-5 13 0,-7-5 12 16,6 10 6-16,-6-10 11 0,0 0 0 0,0 14 5 15,0-14 5-15,0 0 6 0,0 0 1 16,-11 12 9-16,11-12-5 0,0 0 4 0,-10 3 7 0,10-3-3 0,0 0-1 15,0 0-9-15,0 0 17 16,0 0-5-16,-24-11 5 0,24 11-6 16,-6-14 3-16,4 0-7 0,1 1-3 0,0-2-2 0,3-1-3 0,0 0 1 0,3 1-4 15,1-2-4-15,5-7-6 0,1 4-6 0,0 3-5 16,-1 2-6-16,-2 4-5 0,2 1-7 16,2 0-5-16,-4-2-3 0,0 7-7 0,3-5-18 0,-1 3-17 15,-3 1-33-15,-8 6-26 0,17-5-13 0,-17 5-34 16,15-5-27-16,-15 5-34 0,15-2-36 15,-15 2-41-15,14-6-36 0,-14 6-208 16,13 0-600-16,-13 0 164 0</inkml:trace>
  <inkml:trace contextRef="#ctx0" brushRef="#br0" timeOffset="20140.09">16959 6849 418 0,'0'0'312'0,"0"0"-37"16,-8-4-25-16,8 4-22 0,0 0-18 0,0 0-9 16,0 0-9-16,-15 13-13 0,10 0-12 0,-1 4-14 0,-2 11-10 15,1 3-15-15,0 4-9 0,3 0-5 16,3 2-12-16,0 2-6 0,0 18-8 0,1-13-16 0,0-7-2 16,1 0-14-16,-1-1-6 0,3-2 0 0,0 0-11 15,-1 1-13-15,3-2-8 0,-2-2-13 0,-3-3-15 16,2-7-18-16,-3-3-15 0,1-4-22 0,0-5-23 15,1 2-23-15,-1-11-31 16,0 0-21-16,1 17-23 0,-1-17-25 16,0 0-155-16,0 0-435 0,0 0 119 0</inkml:trace>
  <inkml:trace contextRef="#ctx0" brushRef="#br0" timeOffset="20839.09">16712 6978 241 0,'-4'-9'249'16,"4"9"-30"-16,0 0-17 0,7-11-17 0,0 7-14 15,-1 0-12-15,11 1-9 0,1 0-8 0,14-2 3 0,1 1-8 16,8 0-8-16,2 0-13 0,19 1-5 0,2-1-11 16,1-3-13-16,8 4-6 0,-3 0-11 0,4-1-5 15,2 0-8-15,3 0-3 0,-3-3-3 0,0-3-11 16,62-4-3-16,-51 8-13 0,-18 1-8 0,-4 1-11 0,3-1-13 15,-3 0-9-15,-3 1-9 0,5 0-6 0,-18 1-3 16,-4-1-6-16,-3 3 6 0,1-2 2 0,-2 0 4 16,0 0 5-16,-5-1-1 0,-4 1 3 0,-1 2 0 15,-7-2 8-15,-3 2 7 0,-8-2 5 0,5 3 11 16,-6 0 11-16,2-3 3 0,-14 3 5 0,16 3 6 16,-9-3 1-16,-7 0 7 0,0 0 0 0,14 0-1 15,-14 0 0-15,0 0 1 0,0 0-1 0,14 0 3 0,-14 0 4 16,0 0 0-16,0 0 0 0,0 0-2 0,0 0 4 15,12 1 1-15,-12-1 4 0,0 0 12 0,0 0-5 16,0 0 2-16,0 0-7 16,9 11-1-16,-9-11-6 0,4 16-2 0,-2-9-18 15,3 7-2-15,-3 2 9 0,3 2 2 0,-4 10-9 0,6 1-6 0,-1 2-3 16,-2 1-8-16,-1 0 5 0,6 1-2 0,-3-1-2 16,3 3 2-16,-2-3-1 0,-2 2-9 0,-1 0 6 15,4-1-1-15,0 0-2 0,-1 1 1 0,0 0-5 16,6-3-4-16,-6-2-4 0,3 1 8 0,1-1-7 15,-1-3 3-15,-1-1-9 0,1-9 1 0,-6 1 0 0,2-5-11 16,-1 4 2-16,-1-2-1 0,-1-6-3 0,2 2 0 16,-5-10 4-16,4 15-3 0,-4-15 10 0,2 11 1 15,-2-11-2-15,3 10 1 0,-3-10 1 0,0 0 3 16,0 0-4-16,0 0 6 0,0 0-5 0,-14 10 5 16,14-10 3-16,-22-2 1 0,3-1 0 0,0 2 1 0,-12-2-2 15,-3-1 2-15,-4 3 4 0,-5 1 6 0,-20-8-9 16,-9 7 11-16,-3 1 10 0,-5-4 0 15,-63 12 19-15,43-8 1 0,19 1 14 0,-70 9 3 16,51-4 1-16,-43-6-5 0,41 3-2 0,23-3-9 0,0 4-5 0,3-2-3 16,6 0-4-16,-5-1 1 0,8-3-13 15,4 1-8-15,17 2-11 0,9 0-12 0,2 0-18 16,4 2-17-16,8-3-22 0,4 3-27 0,4 0-16 16,3-3-24-16,1 3-36 0,2 1-40 0,9-4-39 15,-10 8-34-15,10-8-168 0,-5 9-540 0,5-9 148 0</inkml:trace>
  <inkml:trace contextRef="#ctx0" brushRef="#br0" timeOffset="21706.14">19738 6771 467 0,'-4'-7'399'0,"4"7"-44"0,-12-14-25 16,1 4-27-16,-3 3-15 0,-3 1-10 0,-3-1-17 15,-11 1-18-15,-4 1-17 0,1 2-25 0,-1 1-19 16,0 3-18-16,1 1-19 0,2 4-14 0,4 1-12 0,-2 4-14 16,3 3-12-16,5-2-11 0,6 2-7 15,3 1-9-15,-2 7-11 0,2 4-4 0,5 0-2 16,3 3-8-16,4-2-8 0,6 3-4 0,4 1-12 0,6 2-5 16,0-2-4-16,8-1-14 0,2-2 3 0,1 2-7 15,2 0-7-15,2-3-3 0,-5 0 4 0,2-2-4 16,-4-2 3-16,-2-2-4 0,-9-1 7 15,0-7-1-15,-3-1 5 0,-3-2 2 0,-2 0 3 16,-2-4-8-16,-2-6 11 0,-1 14-3 0,1-14 5 16,-9 11-1-16,1-7-2 0,-7 3-1 0,-2-2-2 0,-2-4 6 0,0 0-4 15,1-2 3-15,0 0 1 0,3 0-7 0,-1 1 3 16,3-2-12-16,13 2-3 0,-17-1-24 0,10 0-10 16,7 1-8-16,-8-3-9 0,8 3 5 0,0 0-3 15,0 0-1-15,0 0 0 0,0 0-1 0,26-20 2 0,-10 11 0 16,1 1 4-16,10-3 6 0,-6 1 3 15,9-1 6-15,-7 0 3 0,5-3 6 0,-2 1 3 16,-5 2 2-16,7-3 5 0,-8 1 3 0,-1 1 5 16,-5 1 2-16,10-8 7 0,-9 3 8 0,1 1 5 15,-6 2 8-15,1-1 8 0,-3 0 5 0,-1 1 6 16,-3 2 5-16,-1 1 16 0,0 3 0 0,-3 7 4 16,1-14-11-16,-1 14 9 0,-5-7-6 0,5 7-5 0,0 0 0 15,-12 2-5-15,12-2 2 0,-16 7-4 0,6 4 5 16,-1 1-10-16,0 2-6 0,2 1 6 0,2 2-7 0,-5 10 6 15,6-7-15-15,0 8 6 0,3-6-9 16,2-2 3-16,2-2-12 16,1 0-6-16,2-1-9 0,2-1-4 0,0 1-8 15,2-2-9-15,0-1-6 0,4-3-12 0,2-3-10 0,-1 0-16 0,2-3-20 0,2-2-20 16,0 0-12-16,-1-5-20 0,1 0-8 0,0-3-16 16,-2 0-12-16,1-3-10 0,-1-2-140 0,-3-1-402 15,2-2 112-15</inkml:trace>
  <inkml:trace contextRef="#ctx0" brushRef="#br0" timeOffset="22036.19">20047 7146 226 0,'0'0'168'0,"0"0"-26"0,0 0 8 0,0 0 1 0,0 0-13 0,0 0-1 16,0 0-11-16,0 0 3 0,7 21-7 0,-7-21-8 16,0 23-6-16,-1-10-1 0,1 1-8 15,-1-2-2-15,-1-2-9 0,2 1 0 0,0-11-9 0,-3 16-5 16,0-8-6-16,3-8-6 0,-2 11 2 0,2-11 0 0,-2 8-3 15,2-8-7-15,0 0-3 0,0 0-1 0,0 0 0 16,0 0-6-16,0 0 1 0,14 3-7 0,-14-3 4 16,19-14-6-16,-7 6-4 0,2-2 0 15,-2 0 0-15,0 1-2 0,3 0 0 16,-5 1 1-16,1 3 0 0,0 2 3 0,-3-2 0 0,-8 5 0 0,18-1 3 16,-18 1 5-16,16 6-2 0,-1 2-4 0,-4 3-1 0,-3 2 5 15,1 1-3-15,-2 1-7 0,2 0-4 0,-2 2-7 16,0-1 0-16,-3 2-2 0,0-3-8 0,1 2-13 15,-2-1-13-15,-1-5-7 0,0-2-22 0,1-3-14 16,-3-6-16-16,6 13-21 0,-6-13-17 0,2 6-19 16,-2-6-29-16,0 0-19 0,0 0-22 0,0 0-155 15,0 0-428-15,0 0 119 0</inkml:trace>
  <inkml:trace contextRef="#ctx0" brushRef="#br0" timeOffset="22258.65">20426 7182 221 0,'0'0'349'0,"5"-5"-40"0,-5 5-19 16,0 0-20-16,0 0-12 0,0 0-13 0,0 0-14 0,0 0-26 15,0 0-18-15,7 18-9 0,-7-18-25 16,4 22-13-16,-2-8-15 0,2 1-13 0,0 0-9 0,-2 0-9 16,1 0-16-16,-1 1-7 0,0-4-7 0,1-2-7 15,0 6-15-15,-1-5-25 0,-1-3-20 0,-1-8-22 16,2 14-21-16,-1-10-25 0,-1-4-21 0,3 10-24 15,-3-10-23-15,0 0-26 16,0 0-31-16,0 0-22 0,0 0-150 0,0 0-440 0,0 0 124 0</inkml:trace>
  <inkml:trace contextRef="#ctx0" brushRef="#br0" timeOffset="22652.05">20459 7099 333 0,'-2'-17'146'0,"-2"-1"2"16,2 3 4-16,0 2-3 0,-2 2-5 0,2 2-5 0,0 2-11 15,-1-1-7-15,0 3-15 0,3 5-9 0,-5-9-17 16,5 9-25-16,0 0-22 0,-6-8-31 0,6 8-9 15,0 0-19-15,0 0-13 0,0 0-20 0,0 0-8 16,0 0-5-16,0 0-17 0,0 0 1 0,13 24 2 0,-4-11 9 16,2-1 6-16,-1 1 7 0,1 0 22 0,-2 1 27 15,0 1 14-15,-3 0 26 0,2 0 25 16,-1 0 20-16,0 3 20 0,2 7 18 0,-4-4 16 16,-3-3 2-16,2-2-4 15,-2 0 0-15,3 2-3 0,0-3-3 16,1 1-10-16,0 0-6 0,1-1-5 0,0-1-10 0,-2 0-6 0,5-1-12 0,-2-2-8 0,3 0-3 15,1-1-9-15,-1-2-4 0,0-2-7 0,0-2 0 16,-1-2-4-16,0 0 9 0,6-4 5 0,-3 1 6 16,3-4 13-16,-2-1 8 0,-3-2 11 0,0-1 1 0,-3-5-1 15,1-1-4-15,-4 0 13 0,-2 0-5 0,0-1-7 16,-4-1 2-16,-3 2-9 0,-2 0-5 0,-2-2-2 16,-1 4-6-16,-3 2-9 0,1 2-7 0,-1 1-3 15,0 1-9-15,0 3 3 0,2 1-16 0,1 1-16 16,9 2-21-16,-17 0-19 0,17 0-22 0,-15 4-23 15,8-2-25-15,7-2-27 16,-10 6-30-16,10-6-41 0,-5 7-16 16,5-7-37-16,0 0-167 0,0 0-508 0,0 0 139 15</inkml:trace>
  <inkml:trace contextRef="#ctx0" brushRef="#br0" timeOffset="22867.33">20883 7427 519 0,'-8'2'347'0,"1"3"-44"0,7-5-25 16,-10 3-35-16,10-3-24 0,0 0-23 0,0 0-27 15,0 0-25-15,-8-9-10 0,8 9-21 16,0 0-12-16,13-18-15 0,0 5-16 0,8-6-12 0,-3 3-12 16,5-3-9-16,1 0-17 0,-1 3-7 15,2-1-12-15,-6 4-11 0,-3 2-15 0,1 2-19 0,-6 4-23 16,0-2-23-16,-2 2-28 0,0 1-28 0,-2 1-29 15,2 0-149-15,-9 3-387 0,10-4 110 0</inkml:trace>
  <inkml:trace contextRef="#ctx0" brushRef="#br0" timeOffset="23434.65">16948 8160 367 0,'11'30'270'0,"-4"0"-34"0,4 0-26 15,-1 3-23-15,2 3-24 0,8 19-20 0,-2 1-15 0,0-15-13 16,7 13-18-16,-9-16-18 0,11 13-22 0,-7-18-21 16,-5 0-19-16,0-6-18 0,-2-3-15 0,-3-4-27 15,-2-4-17-15,-1-2-19 0,-1-5-18 0,-3 0-16 16,1-2-15-16,-4-7-74 0,0 0-240 0,0 0 71 16</inkml:trace>
  <inkml:trace contextRef="#ctx0" brushRef="#br0" timeOffset="23992.14">16965 8110 221 0,'6'-3'232'0,"2"0"-24"16,8 2-21-16,3-1-8 0,12-2-12 0,5 3-7 16,4-1-7-16,24-1-10 0,8 2-11 0,2 0-4 15,2 0-16-15,2-5-8 0,0 5-8 0,3-3-12 0,57-3-7 16,-48 1-7-16,-17-2-10 0,0 0-6 0,6 2-7 15,2 0-6-15,-2-2-23 0,2 1-15 16,62-10-16-16,-59 8-7 16,-23-5-9-16,3 7 0 0,-15-1-10 0,-8 2-3 0,0-1-8 15,-6-1 3-15,-1-3 7 0,-3 3 11 0,-8-3 15 0,-7 2 16 0,-2 2 22 16,-5 1 9-16,0-2 17 0,0 3 10 0,-3-1 7 16,-2 0 5-16,-4 6 6 0,5-11 2 0,-5 11 6 0,4-7 9 15,-4 7 3-15,0 0-6 0,0 0-6 0,0 0 0 16,4-14-11-16,-4 14-5 0,0 0-7 0,0 0-9 15,0 0-7-15,0 0-2 0,0 0-9 0,0 0-3 16,-3 33-4-16,5-14-3 0,1 10-3 0,2 2-8 16,3 1-5-16,2 3 3 0,1 1-6 0,1 1-4 15,8 17 0-15,-11-11-3 0,1-8-6 0,1-1 2 16,-2 0-2-16,-3 2-2 0,3-5-4 0,-3-1 4 16,1-1-1-16,0-7-2 0,-1-3 4 15,-1-3 0-15,-4-1-1 16,1-4-3-16,-1 0 6 0,-1-1 1 0,0-10 1 0,-5 17-7 0,-1-11 11 15,-7 6-5-15,-1-2-1 0,-11 4 7 0,-5-5 0 0,-2 1 7 0,-2-2 1 16,-6-2 2-16,-2-2-3 0,-1 0 1 0,-24 0-3 0,-1 0 7 16,0 2 2-16,0-5-3 0,-8 6 4 15,-1-2 2-15,-4-1-3 0,-63 5 1 0,52 3-3 0,15-5 5 16,-4-3 1-16,5 4-5 0,-2-2-13 16,9-1-4-16,2-4-5 15,19 4-13-15,12-2-15 0,4 2-14 0,11-6-20 0,1 2-38 0,5 0-40 16,6 1-40-16,9-2-19 0,-10 3-23 0,10-3-168 0,0 0-478 15,0 0 132-15</inkml:trace>
  <inkml:trace contextRef="#ctx0" brushRef="#br0" timeOffset="24450.33">19681 7956 248 0,'-19'6'351'0,"5"-1"-57"0,2 0-41 16,3-1-33-16,2 1-26 0,1 0-20 15,2 1-22-15,1 0-19 0,3-6-12 0,-2 13-18 16,3-4-7-16,1-1-12 0,2 7-3 0,1 0-11 0,1 3-7 16,2-2-6-16,1 1-6 0,-1-1-3 0,-1 1-5 15,1-3 0-15,-1 1-3 0,-2 0 6 0,2-1 3 16,-3-3 2-16,0-2 4 0,-4 0-2 0,0-9-6 15,-1 16-3-15,1-16-1 0,-9 13-8 0,-3-3-9 0,-2-3-12 16,0 1-7-16,-4-4-15 0,1-1-16 16,-3-1-16-16,1-2-17 0,2-4-20 0,-3 2-26 0,4-5-23 15,0 1-15-15,4-2-21 0,4-1-14 16,1 0-16-16,5 1-112 0,2 8-363 16,-1-14 102-16</inkml:trace>
  <inkml:trace contextRef="#ctx0" brushRef="#br0" timeOffset="24661.49">19763 8137 261 0,'8'11'224'0,"1"-1"-25"0,-4 0-17 0,3 0-17 15,-1 0-20-15,-1-1-12 0,2-2-11 0,4 4-13 0,-2-1-5 16,-1-2-4-16,0 0 7 0,0-3 1 0,-1-2 11 16,2-1 5-16,-10-2 12 0,18 2-3 0,-10-2 8 15,-8 0-3-15,0 0 7 0,25-7-8 0,-18 2-9 16,-7 5-12-16,11-13-14 0,-6 5-8 15,-1-6-19-15,0 0-17 0,1-1-15 0,-3-1-26 0,-1 1-19 0,-2-1-23 16,2 0-25-16,-1 3-22 0,-1-2-31 0,1 0-26 16,0 15-29-16,1-21-17 0,-1 10-28 0,0 3-167 15,0 8-443-15,2-17 122 0</inkml:trace>
  <inkml:trace contextRef="#ctx0" brushRef="#br0" timeOffset="25052.64">19989 7865 439 0,'0'0'247'16,"0"0"-15"-16,0 0-21 0,0 0-13 16,0 0-8-16,0 0-1 0,0 0-11 0,0 0-7 0,0 0-14 15,0 0 2-15,0 0-13 0,0 0-11 0,0 0 1 16,0 0-8-16,8 37-3 0,-6-22-13 0,-1 1-2 16,1 1-11-16,2-2-15 0,-1 2-7 0,3 1-6 15,-2-1-6-15,1-1-4 0,0-1-13 0,8 11-3 0,-4-10-1 16,0 0-1-16,2-5-13 0,-1 0-2 15,-1-1 4-15,1-4-19 0,3 0-3 0,2 2-11 0,-3-4-7 16,-2 0-4-16,6 1-10 0,-4-1-10 16,1-2-2-16,3-1-11 0,-3 0-11 15,3 0-9-15,-5-1-6 0,1 0-7 0,-12 0-2 16,18-1-2-16,-8 0 4 0,-10 1 9 0,13 0 4 0,-13 0 4 0,13-1 12 16,-13 1 7-16,0 0 8 0,0 0 0 0,10 5-1 0,-10-5 7 15,0 0 5-15,0 0 4 0,0 0 2 0,0 0 1 16,-18 24 2-16,12-16 4 15,-4 3 0-15,3-2-3 0,-1 1 5 0,0-3 6 0,1 0-3 16,2-2-2-16,-2 1 3 0,0-2-1 0,7-4-4 0,-12 9-4 0,5-6-15 16,7-3-18-16,0 0-15 0,-19 5-26 15,19-5-24-15,0 0-19 0,0 0-18 0,-17-4-137 0,17 4-339 16,0 0 96-16</inkml:trace>
  <inkml:trace contextRef="#ctx0" brushRef="#br0" timeOffset="25612.59">20425 8090 322 0,'0'0'346'16,"0"0"-52"-16,-16 24-31 0,12-18-33 0,-1 2-22 0,5-8-25 16,-6 15-21-16,3-8-16 0,1 2-20 0,2-9-14 15,0 16-18-15,0-16-3 0,3 13-14 16,-3-13-5-16,7 9-10 0,-1-4-4 0,-6-5-10 15,13 4-6-15,-13-4 2 0,15-1 12 0,-15 1 12 0,16-4 13 16,-9 0 23-16,-7 4 15 0,13-8 19 0,-9 4 13 16,-4 4 9-16,8-13-1 0,-6 5-2 15,-2 8-6-15,0-16-8 0,0 16-4 0,-5-15-12 0,1 8-9 16,-2 0-13-16,-2 1-10 0,-5-1-13 0,4 2-8 16,-7-1-12-16,3 3-15 0,0 1-22 0,2 1-25 0,11 1-10 15,-21 2-30-15,21-2-16 0,-17 5-21 0,7-1-19 16,10-4-20-16,-11 7-16 0,5-3-16 0,6-4-11 15,-8 7-7-15,8-7-9 0,-6 6-11 0,6-6-2 16,0 0-5-16,0 0 2 0,0 0-7 0,0 0 7 16,0 0 4-16,0 0-5 0,18 11 10 15,-18-11 5-15,16-1 7 16,-5 1 9-16,-11 0 13 0,27 0 11 0,-12 1 12 0,-1-1-74 0,-2 2 175 0,2 0-59 0,0 1 14 16,-2 0 17-16,-1 1 7 0,-2 0 14 0,5 4 18 15,-4-3 20-15,0 2 12 0,-2-2 27 0,4 6 17 16,-4-5 29-16,-1 1 15 0,0-2 26 15,-7-5 14-15,8 11 13 0,-4-7 7 0,-4-4 7 0,0 0 8 16,8 9 1-16,-8-9-4 0,0 0-7 0,5 7-1 16,-5-7-11-16,0 0-3 0,0 0-20 0,4 6-15 15,-4-6-16-15,0 0-15 0,0 0-19 0,0 0-24 16,0 0-19-16,0 0-20 0,0 0-18 0,0 0-17 0,0 0-19 16,18-16-19-16,-12 10-20 0,0 0-21 0,8-4-21 15,0-1-18-15,2 2-16 0,-1-2-11 0,2 1-9 16,-1 1-6-16,1 1 2 0,-1-1-7 0,1-2-113 15,-3 2-363-15,2 0 103 0</inkml:trace>
  <inkml:trace contextRef="#ctx0" brushRef="#br0" timeOffset="26077.04">20899 8040 543 0,'0'0'62'15,"0"0"16"-15,8-5 27 0,-8 5 13 16,0 0 7-16,0 0 18 0,0 0 4 0,0 0 3 0,-19 21 1 0,9-9 6 0,-1 2 1 16,-3 1-5-16,3 1-9 0,-8 5-6 0,2 4-13 15,4-6-6-15,2-2-20 16,3-1-10-16,1-2-6 0,2 1-20 15,2-4-2-15,1-1-18 0,0 0-15 0,2-10-23 0,-1 12-13 0,1-12-12 0,0 0-6 16,8 10-9-16,-8-10-4 0,10-1-6 0,-10 1 1 0,17-7-3 16,-4-3 8-16,0 0 6 0,-1-4 5 15,5-8 10-15,-4-3 12 0,0-1 12 0,-5-3 12 0,1 2 11 16,-2-3 7-16,3-1 8 0,-8-2 2 0,-1 0 7 16,-1 4 8-16,-1 3 0 0,1 6 11 0,-3 3 3 15,1 4 0-15,2 2-6 0,0 11-14 0,0 0 5 16,-4-13-13-16,4 13-2 0,0 0-4 0,0 0 1 15,-19 24-14-15,13-8 3 0,-4 10-4 0,4 5 0 0,1-1-7 16,0 0-4-16,3 0-7 16,2-1-7-16,1-1-11 15,0-4-3-15,4-5-6 0,-1-6-9 16,0 2-7-16,3-3-1 0,-1-1-5 0,0-4 5 0,1-2 3 0,1-2 2 0,-8-3 5 0,16-1 4 0,-16 1 7 0,16-4 7 16,-7-1 8-16,5-4 8 0,0-3 9 15,-1-1 7-15,-3 0 11 0,1-2-1 0,0 0 10 16,-3 1 4-16,0 2 4 0,0-1 5 0,-2 3 4 0,-2 3 7 15,1-2-2-15,0 4 4 16,-5 5-6-16,5-10-8 0,-5 10-10 0,0 0-1 0,0 0-10 16,0 0 2-16,0 0-10 0,0 0-11 15,0 0-18-15,16 22-16 0,-13-14-21 0,0 6-16 0,-1 0-26 16,2-3-25-16,-1-1-22 0,-1-2-29 0,-2-8-28 0,5 12-19 16,-2-5-20-16,-3-7-29 0,4 8-146 0,-4-8-479 15,0 0 134-15</inkml:trace>
  <inkml:trace contextRef="#ctx0" brushRef="#br0" timeOffset="26435.77">21090 7971 264 0,'-1'-10'148'0,"1"10"-11"0,-6-14-18 0,6 14-11 15,-4-10-21-15,4 10-20 0,0 0-5 0,0 0-37 16,0 0-15-16,0 0-15 0,0 0-10 0,7-13-16 16,-7 13-13-16,0 0 5 0,0 0-6 0,0 0 0 0,0 0 5 15,0 0 3-15,23 12 1 0,-23-12 10 0,11 6 4 16,-11-6 8-16,11 11 31 0,-5-4-2 15,-6-7 23-15,10 14 14 0,-5-7 13 0,2 6 16 32,1 1 5-32,-5-2 3 0,3 1 8 0,-2-1 5 0,0-1 0 0,0-2-1 0,-2 1-6 0,1-3 3 0,-3-7-4 15,5 15-11-15,-2-8-3 0,1 0-10 0,-4-7-3 16,9 12-1-16,-5-7-3 0,-4-5-10 16,11 3-1-16,-11-3-6 0,12 2-6 0,-12-2-4 0,0 0-7 15,20-5-1-15,-11 1-8 0,-1 0-4 0,-8 4-9 16,13-9-9-16,-4 5-6 0,-9 4-16 0,14-10-5 15,-8 7-14-15,-6 3-12 0,13-8-14 0,-13 8-5 0,13-5-1 16,-13 5-6-16,9-4-9 0,-9 4 6 0,0 0 1 16,0 0-2-16,0 0 3 0,0 0-1 0,19 9 1 15,-19-9 11-15,7 5 3 0,-7-5-5 0,0 0-2 16,11 13-6-16,-5-9-53 0,1 1-159 16,-7-5 48-16</inkml:trace>
  <inkml:trace contextRef="#ctx0" brushRef="#br0" timeOffset="27138.45">21662 7995 503 0,'-6'-14'293'0,"6"14"-24"0,-6-10-25 16,6 10-24-16,-4-6-22 0,4 6-24 0,0 0-23 0,-7-7-16 15,7 7-16-15,0 0-12 0,0 0-12 0,0 0-8 16,0 0-12-16,0 0-8 0,-18 13-9 15,13-5-7-15,1-1-4 0,4-7-6 0,-4 17-5 0,2-9-7 16,2-8-14-16,-1 17-9 0,-1-9-12 0,2-8-14 16,0 15-12-16,0-15-9 0,4 11-11 0,-4-11-5 0,7 6-8 15,-7-6-6-15,8 5 3 0,-8-5 5 16,17-1 1-16,-17 1 9 0,14-4 8 0,-7 0 12 0,1-2 19 16,-8 6 6-16,17-18 18 0,-8 7 12 0,1-3 16 15,-5-1 11-15,1 0 9 0,-1-2 7 0,0 0 8 16,-1 2-1-16,-3-1 4 0,2 0 5 0,-2 5 1 15,-1 11 4-15,2-21 3 0,-2 21-5 0,1-12-9 16,-1 12-4-16,0 0-12 0,0 0 0 0,0 0-9 0,0 0-9 16,0 0 3-16,0 0-11 0,0 0-4 15,-18 28 5-15,14-12-11 0,-1-3-4 0,1 3 6 16,2-1-6-16,-2 2-4 0,3-3-2 0,-2 2-3 16,5-4-3-16,-2-2-6 0,0-10-8 0,5 15-5 0,-2-10-1 15,3 1-3-15,-6-6 0 0,16 5-7 0,-8-5 2 16,-8 0 6-16,17-1-2 0,-17 1 4 15,19-5-1-15,-5-2 1 0,-2 0 7 16,-3-1 4-16,3-3-2 0,-1 1 1 0,-3 0 10 16,-2 2-1-16,2 2 2 0,-4 1 3 0,-4 5 2 0,9-10 0 0,-9 10-4 0,6-6-1 15,-6 6 0-15,0 0-4 0,0 0 2 0,0 0-6 16,0 0 0-16,0 0 0 0,12 16 0 16,-12-16-6-16,4 16 1 15,0 0-1-15,0-5 3 0,-2-1 1 0,2 0-1 16,-1-1-4-16,1-1 5 0,3-1-2 0,-1 0-3 0,0-3 3 0,1 2 1 0,-7-6-2 15,16 3 2-15,-7-2-1 0,-9-1 8 0,18-2 4 16,-9-2 7-16,4-2 13 0,-2-2 8 0,-3 1 20 16,2-5 12-16,-4 4 14 0,-1-3 11 0,-2-3 7 0,-2 0 1 15,-1-1 2-15,-2-2-2 0,-1 3-1 16,-6 1-6-16,2-2-5 0,-2 3-13 0,-2 1-8 0,0 4-7 16,2 1-10-16,-2 0-22 0,1 2-19 0,-5 0-31 15,-1 0-32-15,3 3-34 0,1-1-18 0,12 2-25 16,-19 4-18-16,11-4-31 0,8 0-28 0,-14 7-29 15,14-7-18-15,-8 7-22 0,8-7-180 16,-6 6-548-16,6-6 152 0</inkml:trace>
  <inkml:trace contextRef="#ctx0" brushRef="#br0" timeOffset="27415.54">21857 7568 223 0,'0'0'327'0,"0"0"-57"0,0 0-35 0,0 0-28 16,0 0-27-16,0 0-15 0,-11 45-16 0,10-18-15 0,-1 1-12 15,0 0-14-15,2 1-12 0,0 0-4 0,-1-8-14 16,1 0-10-16,1 5-14 0,0-5-21 0,1-4-28 16,-1-3-34-16,0 0-37 0,1-3-40 0,2-1-38 15,-2-1-150-15,-2-9-348 0,5 13 100 0</inkml:trace>
  <inkml:trace contextRef="#ctx0" brushRef="#br0" timeOffset="29272.58">17006 7209 255 0,'-1'-13'165'0,"1"13"-32"0,0 0-33 16,-1-11-38-16,1 11-43 0,0 0-27 0,1-8-73 0,-1 8-92 16,2-8 31-16</inkml:trace>
  <inkml:trace contextRef="#ctx0" brushRef="#br0" timeOffset="29826.8">17502 8550 238 0,'0'0'356'0,"8"1"-71"16,-8-1-40-16,0 0-31 0,0 0-30 0,0 0-24 15,6 3-25-15,-6-3-35 0,0 0-31 0,0 0-33 16,0 0-28-16,0 0-44 0,0 0-38 0,0 0-33 16,7-8-130-16,-7 8-282 0,0 0 81 0</inkml:trace>
  <inkml:trace contextRef="#ctx0" brushRef="#br0" timeOffset="31108.48">17630 7126 408 0,'0'0'248'0,"0"0"-25"0,0 0-13 0,0 0-12 15,0 0-12-15,0 0-15 0,0 0-8 0,0 0-9 16,21-9-7-16,-21 9-10 0,0 0-10 0,0 0-6 16,0 0-12-16,0 0-6 0,0 0-11 0,0 0-10 15,0 0-7-15,0 0-4 0,0 0-6 0,9 3-5 16,-9-3-6-16,0 0-6 0,3 11-1 0,-3-4-8 0,0-7-6 16,1 16 7-16,-1-1-12 0,-4 1-3 0,3-1-4 15,2 2-6-15,-1 1 4 0,-2-1-2 0,0 11-1 16,-2-6-7-16,2-6 7 0,1 0-3 0,-3-1 2 15,1-1 0-15,-1-2 7 0,2-1-2 0,1-3 0 16,1-8-2-16,-3 13 1 0,3-13-4 0,-3 13 6 0,3-13-6 16,-2 7 7-16,2-7-1 0,0 0-3 0,0 0-4 15,-1 12 5-15,1-12-8 0,0 0-1 16,0 0 3-16,0 0 2 0,0 0-2 0,0 0 1 0,0 0-1 16,0 0-3-16,0 0 8 0,0 0-1 0,0 0-11 15,0 0 14-15,0 0 0 0,0 0-1 0,0 0 6 16,0 0 1-16,0 0 11 0,21-8-1 0,-14 4 8 15,6-8 17-15,11-6-7 0,3 1 10 0,3 0 5 0,3-4 0 16,1 0 1-16,22-11 3 16,-1-4 3-16,-1 3 2 15,3-5-5-15,-3 2-6 0,-2-3-5 0,-1 0-6 0,0-3-7 0,-4 3-4 16,0 2-6-16,-11 8-2 0,-9 6-10 0,-2-1-12 0,0 0-15 0,-3 1-13 16,-5-1-23-16,2 2-32 0,-7 4-35 0,-4 2-36 15,-1-2-38-15,-2 3-38 0,0 0-47 0,-2 0-42 16,-2 1-244-16,-1 0-657 0,0 14 180 0</inkml:trace>
  <inkml:trace contextRef="#ctx0" brushRef="#br0" timeOffset="31791.44">18078 6354 333 0,'-36'-7'262'0,"-1"0"-24"0,-3 1-20 15,-2 0-14-15,-25 3-13 0,6 0-9 0,-6 3-12 0,0 3-10 16,-2 2-10-16,-2 1-10 0,3 7-4 0,2 2-8 15,0 4-16-15,4 4-7 0,5 11-11 16,-1-3-8-16,4 10-6 0,5 6-14 0,2 3-1 16,3 6-9-16,10 2-8 0,5 5-3 0,7 4-7 0,6 4-4 15,9-5 0-15,9 3-6 0,8 2-4 16,6-7-8-16,11 3-8 0,4-5-6 16,10 0 1-16,7-4-4 0,5-9-1 0,2 2-3 0,3-9-5 0,5-3-1 15,3-2-5-15,8-9 3 0,-1-7 1 0,6-7 0 16,59-8 1-16,-47-6 3 0,-21-6-3 0,7-10 1 0,-2 4 9 15,58-25-5-15,-53 8 3 0,-19 4-2 0,2-4 2 16,2-7 3-16,-12 1 12 0,2-9 1 0,-7-3 4 16,1-4 7-16,-12-7 3 0,-6-7 5 0,-6-4 3 15,13-53 14-15,-17 41-4 0,-14 8 0 0,-4-57 5 16,-13 46 1-16,-3 15 3 0,-1 0-1 0,-5 2 9 16,-4 5-3-16,-6 5 5 0,-5 6 4 0,-3 4-3 15,4 13-8-15,-16-2-4 0,-7 6-5 0,-3 10-5 0,-12 6-4 16,-8 9-9-16,-2 12-18 0,-63 16-12 0,52-1-29 15,15 8-23-15,-51 29-23 0,48-18-28 16,18-9-34-16,7 11-43 0,-1 1-38 0,5 11-47 0,4-3-193 16,6 6-549-16,4 3 152 15</inkml:trace>
  <inkml:trace contextRef="#ctx0" brushRef="#br0" timeOffset="34731.68">18125 8336 223 0,'0'0'225'0,"4"-6"-21"15,-4 6-14-15,6-5-6 0,-6 5-8 0,4-4-11 16,-4 4-3-16,5-5-10 0,-5 5-4 0,0 0-8 16,5-6-4-16,-5 6-6 0,0 0-5 0,5-4-5 15,-5 4-6-15,0 0-6 0,0 0-18 0,0 0-10 16,0 0-7-16,0 0-8 0,0 0-6 0,8 13-9 16,-8-13 0-16,1 14-4 0,-1-5-9 0,0-1-5 15,0 0 0-15,0 1-5 0,1-1-2 0,-3 6-8 0,2-2 2 16,-1-2 0-16,2-1-1 0,-1-9-5 0,0 13-1 15,0-7-8-15,0-6 4 0,0 8-5 0,0-8-3 16,3 7 1-16,-3-7 4 0,5 4-1 0,-5-4-2 16,9 2 1-16,-9-2 2 0,16-5-5 0,-1-3 6 0,2 0-2 15,8-7-3-15,-4 2-1 0,5-7 0 16,-1 1 0-16,0 0 0 0,0-1-5 0,-3 2-5 0,-2 3-10 16,3-2-19-16,-4 3-15 0,-3 0-18 0,-4 3-20 15,1-1-24-15,-1 1-19 0,-1 1-25 0,0-1-18 16,0 0-20-16,-2 3-128 0,1 1-389 0,-4 0 110 15</inkml:trace>
  <inkml:trace contextRef="#ctx0" brushRef="#br0" timeOffset="35286.15">18660 7845 282 0,'-18'-6'292'0,"1"0"-40"0,1 5-26 0,1 1-17 0,-5-4-16 0,2 3-14 0,-10 2-9 15,-3 0-16-15,0 1-21 0,0 0-8 0,0 5-15 16,1-1-6-16,-7 2-10 0,6 3-11 0,-2 0-11 15,2 6-4-15,-1-3-7 16,0 6-9-16,1 3-7 0,-2 1-2 0,5 2-4 0,-15 20-6 0,4-2 1 16,11-8-7-16,5-5 1 0,3 3-5 0,5 0-1 15,2 2-3-15,4 0-2 0,2 0-2 0,1 1-2 16,6-1 0-16,1 1-6 0,3 0 4 0,4-3-3 0,6-2-6 16,0 1-5-16,3-3 0 0,2-1-10 0,6-2-10 15,4-2-5-15,3-2-7 0,2-2-6 0,0-4-3 16,3 0-5-16,2-7-11 0,0-2 2 15,-1-4-2-15,3-1 1 0,2-6 0 16,19-5 6-16,-18-1-1 0,-4 1 1 0,17-12 16 0,-13-1-3 0,-9 4 8 0,0-4-1 16,-2-1 4-16,-2-5 14 0,16-14 13 0,-13 7 17 15,-9 4 16-15,11-16 12 0,-8-4 14 0,-10 9 4 16,-7 4 10-16,-2-1 2 0,3-21 1 0,-11 13-1 16,0-12-4-16,-1 14 2 0,-5 6-8 0,0 1 1 15,-3 2-8-15,-4 2 0 0,3 3-7 0,-5 0-3 16,-3 3-7-16,-2 2-6 0,-1 4-14 0,-3 2-10 0,-8 1-8 15,1 3-20-15,-5 5-13 0,0-1-18 16,-1 7-14-16,-3 2-14 0,0 3-21 0,2-4-18 16,2 8-29-16,4 0-22 0,0 1-28 0,3 4-136 0,0-3-397 15,0 6 111-15</inkml:trace>
  <inkml:trace contextRef="#ctx0" brushRef="#br0" timeOffset="40849.4">16035 7107 253 0,'0'0'168'0,"0"-12"-15"0,0 12-28 0,0 0 6 0,1-9-3 16,-1 9-4-16,0 0-4 0,0 0-4 15,0 0-4-15,0-9-10 0,0 9-6 0,0 0-8 16,0 0-4-16,0 0-10 0,0 0 4 0,0 0-2 0,0 0-6 16,0 0-5-16,-4 26-9 0,3-8-4 15,-2 13-4-15,1 1-4 0,-1 1-6 0,2 1-5 0,-1 0-4 16,-1 0 2-16,1 0-1 0,1-4-3 0,3 0 2 15,-1-9-3-15,1-3 1 0,0-3-4 0,-1-3 3 16,1-1-4-16,2-4 5 0,-4-7 6 0,8 9 7 16,-8-9 1-16,10 1 1 0,-10-1 2 0,26-11-4 15,1-4-3-15,3-6-1 0,-2-3-1 0,2-3-6 16,10-17-6-16,0-2-6 0,1-1-9 0,-10 12-7 0,-8 5-24 16,4 0-25-16,-5-1-28 0,-4 1-32 0,1 2-30 15,-2 3-32-15,-2 1-27 0,0-1-123 16,-6 7-384-16,1 3 109 0</inkml:trace>
  <inkml:trace contextRef="#ctx0" brushRef="#br0" timeOffset="41296.86">16172 6484 321 0,'-23'9'191'0,"6"3"-28"0,-6 10-25 0,1 5-12 16,1 8-10-16,-7 19-23 0,-4 3-7 0,5 6-14 16,-12 62-7-16,15-49-5 0,11-10-9 0,-2-1 0 15,4 5-15-15,5-4-2 0,5-1-24 0,6-1-3 16,5-5-6-16,7 3-15 0,3-9 2 0,-3-12-12 15,0-8-2-15,7-2-5 0,3-1 5 0,5-4 4 0,2-7-3 16,4 0 9-16,2-3 1 0,3-5-1 0,-3-3 6 16,0-7-1-16,23-7 9 0,-17-2 2 0,-5-2 14 15,17-11 7-15,-19-2 13 0,-8 0 17 0,15-14 9 16,-6-7 13-16,-17 3 14 0,1-12 2 0,-9-10 3 16,-12-6 4-16,-8-57-6 0,-7 36 0 0,-17-35-7 15,5 36-8-15,-11-31-3 0,1 39-4 0,2 20 1 0,-1 5 2 16,-7 3 0-16,1 7-5 0,4 14-3 15,5 6-5-15,0 7-8 0,-4 4-5 0,-2 5 2 0,0 5-13 16,2 4-11-16,-1 9-8 0,1 6-14 0,2 8-15 16,-11 17-20-16,3 9-25 0,6 3-31 15,7 7-29-15,5 5-26 0,3-1-21 0,5 1-163 0,3-2-391 16,6-1 109-16</inkml:trace>
  <inkml:trace contextRef="#ctx0" brushRef="#br0" timeOffset="47318.94">17247 8710 264 0,'0'0'197'16,"-10"5"-27"-16,10-5-25 0,-9 3-6 0,9-3-20 0,-6 4-8 0,6-4-13 0,-6 6 3 16,6-6-8-16,-6 4-1 0,6-4 2 15,-6 5 6-15,6-5-2 0,-7 5 5 0,7-5-3 16,-9 7-4-16,5-5-4 0,-1 3 0 0,0 0-6 16,-1-1 5-16,0 1 0 0,6-5-7 0,-8 1-2 0,8-1-13 15,-7 5-1-15,7-5-10 0,-4 5-8 0,4-5-7 16,0 0-1-16,-6 5-8 0,6-5-4 0,0 0-4 15,0 0 4-15,0 0-8 0,0 0-3 0,0 0-1 16,10 13-2-16,-3-11-2 0,2 0 0 0,1-2-2 0,5 3-3 16,3-1 3-16,1-2-1 0,10-4-3 0,-6 1 2 15,7-3-3-15,-5 1-1 0,6 2-4 16,-3-5 0-16,-4 5-2 0,-3-3-2 0,-2 3-11 0,11-3 6 16,-8 1-5-16,-3 0 1 0,-5 0-3 15,-1 1 2-15,-4 2-2 0,0 1 6 0,-1 0 4 0,-8 1 1 16,10-3 2-16,-10 3 3 0,8-2 4 0,-8 2-1 15,0 0-1-15,7-2 0 0,-7 2-1 0,0 0-4 0,0 0 1 16,0 0-2-16,0 0-6 0,0 0-3 16,0 0-10-16,-28-2-4 0,28 2-10 0,-24 4-11 15,12-4-11-15,0 0-18 0,2 2-18 0,10-2-16 0,-15 2-10 16,15-2-18-16,-12 0-27 0,12 0-23 0,-10 2-106 16,10-2-349-16,0 0 99 0</inkml:trace>
  <inkml:trace contextRef="#ctx0" brushRef="#br0" timeOffset="60909.03">25376 12980 251 0,'0'0'196'0,"0"0"-21"0,0 0-18 15,-4-7-13-15,4 7-10 0,0 0-7 0,0 0-9 16,0 0-7-16,0 0-6 0,0 0-1 0,-4-5-11 0,4 5 4 16,0 0-6-16,0 0-6 0,0 0-4 15,0 0 1-15,0 0 0 0,0 0-3 0,0 0 4 16,-3-7-2-16,3 7 1 0,0 0 0 0,0 0 3 0,0 0-6 16,0 0 4-16,0 0-4 0,0 0 1 15,0 0-6-15,0 0-4 0,0 0-3 0,0 0-4 0,0 0-5 16,0 0-7-16,-7-4 0 0,7 4-6 0,0 0-8 15,0 0 0-15,0 0-3 0,0 0-5 0,0 0-5 16,0 0-1-16,0 0-1 0,0 0 2 0,0 0-7 16,0 0 0-16,0 0-4 0,0 0 5 0,0 0-4 15,0 0-1-15,0 23 1 16,0-23 0-16,2 12 0 0,-2-5 0 0,0-7-1 0,0 15 0 0,0-6 2 0,0 0 0 16,-2-1 2-16,2 1 4 0,0 5 6 0,0-2-11 15,0-1 0-15,0 0-6 0,-2-3 0 0,2-8 6 16,0 14-2-16,2-6-7 0,-2-1 4 0,0-7-2 15,-2 13-2-15,2-13-4 0,2 14 5 0,0-9-2 0,-2-5 1 16,0 13-2-16,3-8 2 0,-3-5 2 16,1 12-7-16,-1-12-4 0,1 9 6 0,-1-9-4 15,3 10 1-15,-1-4 0 0,0 0 8 0,-2-6-12 16,4 8 6-16,-4-8 0 0,4 8-3 0,-4-8 3 16,5 7 9-16,-5-7-9 0,4 7-5 0,-4-7 4 15,4 6-4-15,-4-6 0 16,6 6 3-16,-6-6-1 0,2 5 10 0,-2-5-16 0,5 5 5 0,-5-5-2 0,6 6-2 15,-6-6 5-15,6 6 0 0,-6-6 5 0,8 6-9 16,-4-1 5-16,1-2-9 0,1 0 9 0,1 1 1 0,0 0 1 16,0 0-8-16,-1 0 7 0,1 0-1 0,-2-2 2 15,2 2-4-15,1-1 1 0,1-1 1 0,-2 2 0 16,2-3 4-16,-2 1-2 0,2 1-1 0,0-1 9 16,0-1-9-16,0-1 3 0,9 2-7 15,-7-1 17-15,2-1-15 0,-1 2 8 0,-3-2-2 0,1 0-5 16,6 0 7-16,-4 0-8 0,0-2 2 15,0 2-2-15,-3 0 5 0,7 2 1 0,-1-2 0 0,-2 0-7 16,4 0 2-16,-3 0 3 0,1-2-1 0,1 1-7 16,0 4 8-16,0-5-5 0,-4 1 0 0,7 1 3 0,-4 0 3 15,2 0-2-15,0 0-2 0,-1-2-2 16,-1 2 0-16,-1 0 2 0,1 0 1 0,2 0 0 0,-4 0 1 16,1-1-6-16,1 0 7 0,-1 0-4 0,-3 1 2 15,1 0 0-15,-3-1 0 0,1 0 0 0,-1 1 0 16,1-1-9-16,-10 1 8 0,19-1 1 0,-3 0-4 15,0 0 3-15,0 1-1 0,-5-3-5 0,3 2 7 0,-3 0-6 16,-2-1 5-16,2 2-2 0,4-3-1 0,-1 2 2 16,2-1 0-16,-4 1-3 0,-1 0 2 15,-1 1-2-15,2-2 3 0,-3 0 4 0,9 3-1 0,-3-3 2 16,-4 1-3-16,1 0-6 0,-1-1 7 0,5 2-6 16,-3-1 8-16,4-1-3 0,0 1-4 0,3 1 3 15,-6-1 1-15,6 0-5 0,-5 0 4 0,-1 0 1 16,1-1-5-16,2 1 3 0,-4 0-8 0,-1 1 9 15,1-2-5-15,3 1 4 0,-3 1 3 0,3 0-6 16,-5 0 4-16,0 0 3 0,-1 0-6 0,-10 0 9 16,15-1-7-16,-6 1 0 0,2 0 1 0,-11 0 1 0,18-1 9 15,-9 1-10-15,7 1 0 0,2-3-1 0,-3 1 1 16,1 0 1-16,0-1-9 0,0 2 9 0,-1 1-3 16,3-2 5-16,-4 0-3 0,4 1-10 0,2-3 11 15,-2 3 0-15,0-2 1 0,0 0-3 0,2 2 2 16,1 0 0-16,8-3 3 0,-3 0-7 15,-5 2 3-15,10-1-2 0,-10 0 4 0,10 1-9 0,-8-1 7 16,-4 0-3-16,-2 0 0 16,-2 0 3-16,3 2 2 15,-1 0-6-15,0-1 2 0,-4 1-2 0,-1 0 4 0,-1 0-1 0,-3-2 3 0,10 4-2 0,-6-2 2 0,1 0-1 16,-4 0-1-16,2 0 1 0,-1 3 1 0,-1-3-3 16,-1 0 4-16,8 2-4 0,-2-3 1 0,-1 2 3 15,3-2-2-15,-3 1-9 0,-1 1 12 0,4 0 0 0,-3-1-2 16,5 1-6-16,-5-1 3 0,2 1 1 0,-1-1 0 15,-3 1-2-15,6 0-2 0,-4 0-3 0,0 0 10 16,2 1-8-16,0 2 1 0,-2-4 6 0,-2 1-5 16,3 1 3-16,-1 0 3 0,-1-2-3 15,-1 2 1-15,-3-2-4 0,4 0 4 0,-3 0 1 0,-9 0 1 16,18 3-7-16,-2-5-1 0,-2 2 7 0,-2 0-3 16,4-1-3-16,2 1-2 0,-5-2 6 0,1 2-1 15,-3-2-3-15,1 1 7 0,3 1-1 0,-1 1 3 16,-3-2-6-16,-1 1 1 0,0-2 0 0,-3 1-2 15,-7 1-1-15,18-2 1 0,-9 2 2 16,-9 0 0-16,17-1 4 0,-6 1-6 0,-3-2 6 0,-8 2-4 0,17-1 0 16,-7 1-3-16,-2 0 5 0,9 0-2 0,-4-1-2 15,-2 1-9-15,2-1 9 0,-5 0 4 0,0 1-8 16,-8 0 5-16,20-2 2 0,-10 2-1 16,6 2 0-16,-4-3 0 0,1-1-2 15,-2 0 1-15,-1 2-2 0,0-2 9 0,0 1-6 0,0 1-2 0,6 0-3 0,1-2 1 16,-3 1-9-16,-3-1 2 0,5 1 2 0,0 0-1 15,2-2 3-15,-3 2-5 0,2-1 13 16,-4 0-8-16,3 1-6 0,-1 0 8 0,1-2-6 0,1 1 3 16,-3 0-5-16,2 1 8 0,2-1-14 0,-3 1 10 15,0 0 1-15,-3 0 0 0,5-2 1 0,-2 3-5 16,3-2 3-16,-2 1 4 0,1-2-6 0,-1 2 4 0,0-1-6 16,3 0 3-16,-3 0 0 0,0 2 5 15,-3-1-7-15,4 1 0 0,-1 0 4 0,-4-3 1 0,4 3-1 16,-3 0 2-16,0 0 4 0,-2 0 1 0,0 1-2 15,6-2-2-15,-3-1 1 0,2 2-1 0,1 2 2 16,-4-2 0-16,-2 0-3 0,5 0 2 0,0 0 2 16,1-2-3-16,-1 2 3 0,-3 0-2 0,-1 0-1 0,0 0-3 15,4 0 5-15,0 2-4 0,-1-2-1 0,-2 0 6 16,-1 0-2-16,-12 0 1 0,27 1 2 16,-13-1-3-16,1 0-6 0,-4 2 14 0,2-2-5 0,-13 0 5 15,25 1-4-15,-8-1-2 0,1 0 2 0,0-1-1 16,-4 2 0-16,0-1 0 0,3 2 3 15,-1-2-5-15,1 0 4 0,-5 2 1 0,-1-2-2 0,2 0-2 16,-3 2 1-16,6 2 5 0,1-4 4 16,-5 3-3-16,3-2-3 0,2 0 7 0,-1 1-9 0,1 0 1 15,-5 0-3-15,1-1 2 0,-2 1 2 0,4 0-1 16,-1 0 3-16,-3-2-5 0,1 0 5 16,-3 2-2-16,7 0 0 15,-4-1 0-15,-2-1-2 0,1 0 2 0,-11 0-5 0,18 0 6 0,0 2 0 0,-2-2-2 0,1 0-4 16,-3 0 4-16,0 0 1 0,-2 0-6 0,5-2 0 0,-4 2 2 15,-2 2 3-15,-11-2 0 16,21-2-5-16,-12 2 6 0,-9 0-3 16,20 0-5-16,-11-1 2 0,7 1 3 0,-4-1-2 0,-1 1-1 0,0-2 0 15,-11 2-2-15,19-1 8 0,-9 1-3 0,6 0-4 0,1-2 5 16,1 0-2-16,1 2 5 0,-2-2-4 0,0 2-2 16,1-1-4-16,-1-1 6 0,0 1-8 0,1 0 1 15,-2 0-1-15,2 0 0 0,-2 2-13 0,0-2-4 16,-3-1 2-16,1 2-1 0,-3-1 1 0,6 1 0 15,1-1 1-15,0 1 6 0,-1 1 1 0,0-2-6 16,-2 1 6-16,1 0-1 0,1 1-1 16,-1-1 0-16,-3 2 0 0,4-3 1 15,-3 1 5-15,-1 0-7 0,-3 0 5 0,7-1 0 0,-3 2 2 0,-1 0 2 16,-1-2 1-16,-1 2 0 0,7-2 0 0,-2 2-2 16,-2-1 4-16,3 2 0 0,3-2 3 0,-4 0 0 0,3 1 0 15,0 0-2-15,-1 0 4 0,0-1-9 0,-2 0 0 16,1-1 0-16,-5 2 1 0,1-1-4 0,-2 2 2 15,-2-4 1-15,8 4 1 0,-5-4 1 0,0 4 2 16,-12-2 0-16,19 0 3 0,-19 0-5 0,16 0 5 0,-16 0 0 16,13-2 3-16,-13 2 1 0,13 0 4 0,-13 0 5 15,11-1-3-15,-11 1 2 0,11-2-2 16,-11 2 2-16,0 0 1 0,13-4-1 0,-13 4 4 0,8-2-2 16,-8 2-6-16,0 0 2 0,11-5 1 0,-11 5 0 15,9-6 1-15,-9 6-4 16,0 0 1-16,9-6-1 0,-9 6-1 15,7-6 7-15,-7 6 2 0,0 0 0 0,9-8-2 0,-9 8-1 0,4-5 0 0,-4 5 3 16,4-8 4-16,-4 8 6 0,0 0 3 0,4-11 3 16,-4 11 2-16,2-8 1 0,-2 8-1 0,3-12-1 15,-3 12 0-15,3-13-2 0,-3 13-2 0,1-16-3 0,0 7 1 16,-1 9-9-16,1-23-1 0,-1 7 2 16,3 3-8-16,-1-3 4 0,1 1 2 0,-2-2 0 0,0 2-11 15,-1 3 4-15,2-2-10 0,-1 2-1 0,0 0 1 16,0 2-3-16,0 0-4 0,-1 10-1 0,0-15 3 15,0 15-6-15,-1-15 1 0,1 15-13 16,-1-14-11-16,1 14-16 0,-2-12-15 16,2 12-22-16,-1-12-25 0,1 12-35 0,-2-13-49 0,2 13-50 0,-7-13-173 0,7 13-503 15,-11-10 138-15</inkml:trace>
  <inkml:trace contextRef="#ctx0" brushRef="#br0" timeOffset="62477.18">26471 13069 516 0,'0'0'271'0,"-4"-9"-27"0,4 9-19 0,0 0-20 0,0 0-16 16,0 0-10-16,0 0-8 0,0 0-10 0,0 0-8 16,0 0-9-16,0 0-8 0,0 0-10 0,0 0-8 0,0 0-9 15,0 0-12-15,-6-9-7 0,6 9 1 0,0 0-5 16,0 0-5-16,0 0-1 0,0 0-2 0,0 0-8 15,0 0-11-15,0 0-2 0,0 0-3 0,10 33-8 16,-10-24-4-16,2 0-2 0,-2-9-7 0,4 17-2 16,0-2 0-16,-4-1-7 0,3 0-5 0,-1-3 1 15,-2 0-1-15,4-1-3 0,-2-2-3 0,-2-8 2 0,2 16 3 16,-1-7-8-16,1-2-2 0,-2-7-3 0,5 14 4 16,-3-7-8-16,-2-7 4 0,7 13-1 0,-5-8-2 15,-2-5 6-15,9 9 5 0,-9-9-11 0,8 4 2 16,-8-4 1-16,12 4-4 0,-12-4-1 15,15 1 0-15,2-1 0 0,-5 0 0 0,0-2-12 0,6-1-7 16,0-1-5-16,-2 0-4 0,2 1 5 0,2-1-7 16,-2-1-2-16,-2 1-1 0,-1-1-5 0,-6 2-3 15,1 0-2-15,-2 1-1 0,-8 2 3 0,11-5-1 16,-5 4-15-16,-6 1-20 0,0 0-17 0,0 0-19 16,6-9-10-16,-6 9-9 0,0 0 8 15,0 0-22-15,0 0-5 0,0 0-1 0,0 0-5 0,0 0 17 0,-23-6-9 16,23 6 4-16,-13-1 9 0,13 1 3 0,-16 0 14 0,16 0 20 15,-17 1 1-15,17-1 9 0,-25 2 16 16,9-3 13-16,5 2 11 0,-3-1 7 0,-2 0 18 16,0-1 13-16,3 1 6 0,2 0 13 0,11 0 6 0,-20 0 13 15,20 0 5-15,-19-1 8 0,19 1 12 0,-13 0 3 16,13 0 4-16,-14 2-4 0,14-2 1 0,0 0 2 16,-13 0 0-16,13 0 1 0,0 0-3 0,0 0 10 15,-11-2 4-15,11 2 6 0,0 0-1 0,0 0-2 16,0 0-2-16,0 0 2 0,0 0-9 0,0 0-3 15,0 0-6-15,0 0-9 0,0 0-4 0,0 0-4 16,27-16-10-16,-27 16-9 0,7-7-11 0,-7 7-16 16,9-9-18-16,-9 9-19 0,2-6-26 0,-2 6-16 15,0 0-12-15,0 0-12 0,-4-16-8 0,4 16-2 0,-11-10-7 16,3 6 7-16,8 4-92 0,-17-5 206 16,1 0-85-16,3 1 7 0,2 2 11 0,-1 1 3 0,1-1 21 15,11 2 22-15,-16-2 19 0,16 2 11 0,-13-2 20 0,13 2 2 16,-14-1 6-16,14 1-8 0,0 0 19 15,0 0 11-15,0 0 16 0,-13 1 3 0,13-1 6 0,0 0 3 16,0 0 11-16,0 0 5 0,0 0 4 16,0 0-1-16,0 0-4 0,0 0-1 15,0 0-7-15,20-18-3 0,-15 14-10 16,1-2-3-16,0 1-10 0,1-2-5 0,9-3-7 0,-3-1-7 0,1 0-4 0,-1 2-19 16,1 0-16-16,-3 1-16 0,-6 2-23 0,3 0-19 15,-8 6-23-15,12-8-33 0,-5 4-19 16,-7 4-167-16,6-11-358 0,-6 11 102 0</inkml:trace>
  <inkml:trace contextRef="#ctx0" brushRef="#br0" timeOffset="62945.68">26486 13193 230 0,'0'0'223'16,"0"0"-27"-16,0 0-24 0,0 0-12 0,0 0-17 15,0 0-11-15,0 0-15 0,36-7-6 16,-36 7-13-16,16-4-8 0,-10 1-11 0,-6 3-8 0,15-2-12 16,-15 2-4-16,15-5-3 0,-7 4-9 0,-8 1-11 15,17-5-16-15,-7 4-17 0,7-2-13 0,-7-1-21 16,1 1-15-16,1 2-23 0,-3-2-21 0,-9 3-34 16,17-4-90-16,-9 1-261 0,0 0 76 0</inkml:trace>
  <inkml:trace contextRef="#ctx0" brushRef="#br0" timeOffset="63998.13">26859 13108 264 0,'0'0'213'15,"0"0"-27"-15,8-5-16 0,-8 5-19 0,0 0-16 0,0 0-5 16,0 0-15-16,0 0-4 0,0 0-7 0,0 0-5 15,14 8-16-15,-14-8-3 0,5 8-7 0,-5-8-9 16,4 6-5-16,-4-6-2 0,2 8-8 0,-2-8 2 16,4 7-4-16,-4-7 3 0,1 7-1 15,-1-7-3-15,2 8 0 0,-2-8-2 0,0 0 0 0,3 9-1 16,-3-9 2-16,0 0-3 0,0 0 1 0,0 7 0 16,0-7-12-16,0 0 8 0,0 0-4 15,0 0-4-15,2 8-2 0,-2-8-3 0,0 0-8 0,0 0 7 0,0 0-3 16,0 0-5-16,0 0 3 0,0 0-4 0,0 0 1 15,0 0-5-15,0 0 3 0,0 0-6 0,0 0 4 16,0 0-3-16,0 0-1 0,0 0-6 0,0 0 1 16,0 0-5-16,0 0-1 0,0 0 1 0,-14-19-1 15,14 19-6-15,0 0-2 0,0 0-3 0,0 0 0 16,0 0 2-16,0 0-2 0,7-16 2 16,-7 16-3-16,0 0 2 0,5-3 2 0,-5 3-1 0,0 0 1 15,0 0-3-15,0 0 5 0,0 0 0 0,0 0 0 0,0 0 2 16,15 10 1-16,-15-10-2 0,4 7 1 0,-1 0 6 15,-3-7-5-15,4 12-4 0,-2-7 9 16,-2-5 0-16,3 9 0 0,-3-9-1 0,2 8 0 0,-2-8 1 16,0 8 0-16,0-8 2 0,0 0 6 0,3 6-1 15,-3-6-2-15,0 0 5 0,4 5 0 0,-4-5 0 0,0 0-4 16,0 0 4-16,0 0-1 0,0 0 0 16,0 0 1-16,17-13-6 0,-9 8 1 0,-4-1 2 0,1 1 1 15,-1-1-1-15,-4 6 1 0,6-8-6 16,-1 5-3-16,-5 3 2 0,5-6 2 15,-5 6-1-15,0 0-2 0,7-5 1 0,-7 5 1 0,0 0 0 0,0 0-2 16,0 0 0-16,0 0-5 0,13 2 4 0,-13-2 2 0,0 0-1 16,11 8-8-16,-11-8 6 0,5 6-4 0,-5-6-3 15,6 5 1-15,-6-5-8 0,0 0 1 16,7 9 1-16,-7-9-1 0,6 5 4 0,-6-5 3 0,0 0 2 16,0 0 5-16,10 2 1 0,-10-2 9 0,0 0 1 15,0 0 6-15,0 0 4 0,15-10 5 16,-15 10 4-16,5-6 7 0,-5 6-2 0,7-11 4 15,-7 11-3-15,5-9 1 0,-5 9-2 0,4-7 3 16,-4 7-4-16,0 0-1 0,4-7-1 0,-4 7-1 0,0 0-5 16,0 0-3-16,0 0-1 0,0 0-11 0,0 0 8 15,0 0-4-15,0 0-1 0,0 0 3 0,11 14-5 16,-11-14 1-16,6 12-11 0,-4-6 6 0,-2-6-7 0,4 14-8 16,-2-7-8-16,-2-7-14 0,6 11-16 0,-5-5-16 15,-1-6-14-15,4 10-17 0,-4-10-9 0,4 6-9 16,-4-6-12-16,0 0 1 0,0 0-10 0,8 5-9 15,-8-5-1-15,0 0-1 0,0 0 2 0,0 0 15 16,0 0 12-16,0 0 8 0,13-15 13 0,-13 15 13 16,2-13 13-16,0 6 33 0,-2 7 14 15,0-15 5-15,0 15 25 0,0-16 12 16,0 16 14-16,0-16 3 0,-2 7-15 0,2 9 20 0,-2-15-2 0,2 15 3 0,-2-15-1 16,2 15-2-16,-2-13-3 0,2 13-15 0,-2-9 3 15,2 9-9-15,-1-10-20 0,1 10-19 0,0 0-7 16,0 0-14-16,0 0-13 0,-2-13-19 0,2 13-14 15,0 0-20-15,0 0-83 0,0 0-227 0,0 0 68 16</inkml:trace>
  <inkml:trace contextRef="#ctx0" brushRef="#br0" timeOffset="64211.96">27200 13052 294 0,'0'0'195'16,"0"0"-20"-16,0 0-19 0,0 0-9 0,0 0-16 0,0 20-14 15,0-20-8-15,2 14-10 0,-2-14-5 0,0 15-4 0,0-8-6 16,0-7-5-16,4 22-1 0,-4-11-2 0,4-2-5 16,-4-9-1-16,2 13-5 0,-2-13 3 15,2 10 2-15,-2-10 3 0,0 0-1 0,-2 12-7 16,2-12-6-16,0 0-11 0,0 0-19 0,0 0-21 0,-6 9-20 0,6-9-20 16,0 0-26-16,0 0-20 0,0 0-38 0,0 0-32 15,0 0-141-15,0 0-345 0,0 0 97 0</inkml:trace>
  <inkml:trace contextRef="#ctx0" brushRef="#br0" timeOffset="64391.14">27367 13054 241 0,'12'2'344'0,"-12"-2"-45"0,0 0-21 16,5 7-26-16,-5-7-22 0,0 0-24 0,2 11-22 15,-2-11-21-15,0 0-19 0,0 15-18 0,0-15-13 16,-2 14-11-16,2-14-19 0,-2 15-24 0,2-15-26 15,0 12-30-15,0-12-29 0,-2 10-35 0,2-10-45 0,0 0-24 16,0 12-40-16,0-12-145 0,0 0-380 0,0 0 107 16</inkml:trace>
  <inkml:trace contextRef="#ctx0" brushRef="#br0" timeOffset="64539.07">27482 13049 255 0,'3'-9'237'0,"0"1"-20"0,-3 8-11 0,2-17-20 0,-2 17-11 0,2-13-13 0,-2 7-12 16,0 6-18-16,0-13-15 0,0 13-26 0,0 0-17 15,-2-12-30-15,2 12-27 0,0 0-37 0,0 0-29 0,0 0-47 16,2-13-45-16,-2 13-88 0,0 0-273 16,0 0 80-16</inkml:trace>
  <inkml:trace contextRef="#ctx0" brushRef="#br0" timeOffset="64756.16">27593 13083 214 0,'0'0'304'0,"2"10"-44"16,-2-10-23-16,0 0-27 0,0 10-21 0,0-10-22 0,0 0-21 15,0 0-15-15,4 9-10 0,-4-9-10 0,3 3-10 16,-3-3-6-16,0 0-6 0,0 0-1 0,14 3-4 16,-14-3 0-16,0 0-6 0,0 0 6 0,15-6-1 15,-15 6 0-15,0 0 1 0,7-7-6 0,-7 7-5 16,0 0 5-16,5-8-2 0,-5 8 0 0,0 0-8 16,0 0-10-16,0 0-9 0,0 0-4 0,0 0-6 15,-16-14-9-15,16 14-16 0,0 0-15 0,-16 4-20 0,16-4-21 16,-15 7-20-16,10-3-22 0,-4 1-24 15,2 1-19-15,7-6-24 0,-9 10-22 0,7-4-23 16,2-6-176-16,-3 8-446 0,3-8 124 0</inkml:trace>
  <inkml:trace contextRef="#ctx0" brushRef="#br0" timeOffset="65271">27692 13107 432 0,'0'0'229'0,"0"0"-24"0,0 0-25 0,0 0-22 0,0 0-17 16,0 0-19-16,0 0-7 0,0 0-16 0,0 0-12 16,0 0-11-16,18 9-7 0,-18-9-6 0,0 0-11 15,4 7-3-15,-4-7-6 0,3 6-6 0,-3-6-6 16,0 0-6-16,9 5 0 0,-9-5-7 0,9 4 3 16,-9-4-7-16,9 3 2 0,-9-3-3 15,12 0-1-15,-12 0-1 0,13 2-3 0,-13-2 1 0,11 1 1 0,-11-1-7 16,0 0 6-16,13-1-1 0,-13 1-1 15,0 0-1-15,0 0 5 0,13 1-4 0,-13-1 3 0,0 0-4 16,0 0-2-16,10 0 2 0,-10 0 5 0,0 0-3 16,0 0-1-16,15-3 1 0,-15 3 0 0,7-4 2 15,-7 4-2-15,0 0 10 0,8-8 3 0,-8 8 5 16,3-7 10-16,-3 7 2 0,0 0 4 0,0 0-3 16,5-10-3-16,-5 10 2 0,0 0-3 0,0 0 2 15,0 0-3-15,0 0-2 0,0 0-7 16,0 0 0-16,-7-15-6 0,7 15-3 0,0 0-12 0,0 0 4 15,0 0-6-15,0 0-6 0,0 0-4 0,0 0-2 16,0 0-5-16,0 0-2 0,0 0 6 0,0 0 1 0,0 0-6 16,0 0 8-16,0 0 2 0,0 0 4 0,26 15 5 15,-21-10 5-15,2-1 4 0,-7-4 11 0,14 9 7 0,-6-5 8 16,-3 2 6-16,-5-6 9 0,9 12-3 16,-5-6 16-16,-4-6 4 0,3 13-6 0,-3-13-3 15,-2 13-7-15,2-13-6 0,-6 15 2 0,0-9-5 0,1 1-14 16,-1-1-9-16,6-6-18 0,-9 11-16 15,3-7-23-15,6-4-25 0,-5 7-24 16,5-7-24-16,0 0-30 0,0 0-18 0,-7 7-21 0,7-7-41 16,0 0-148-16,0 0-438 0,0 0 121 0</inkml:trace>
  <inkml:trace contextRef="#ctx0" brushRef="#br0" timeOffset="66231.48">30714 13072 289 0,'0'0'126'0,"0"0"-2"0,0 0-10 0,0 0-16 0,13-3-5 16,-13 3 2-16,0 0-8 0,0 0 8 0,0 0-5 15,0 0 7-15,0 0-3 0,0 0-2 0,0 0 0 16,0 0-5-16,0 0 4 0,0 0 6 0,0 0 3 16,0 0 3-16,0 0-1 0,0 0-5 15,0 0-5-15,0 0-6 0,0 0-6 0,0 0-10 0,0 0-5 16,0 0-9-16,0 0-6 0,0 0-5 0,0 0-3 16,0 0-7-16,0 0 1 0,0 0-3 0,10 5-6 15,-10-5-1-15,0 0-2 0,17 1-6 0,-8-1 0 16,-9 0-4-16,25-3 3 0,-8 3 6 0,3-3-4 0,-1 1-1 15,1-1-2-15,-3-1 1 0,2 2-2 0,2 0-5 16,11-3 2-16,-7 2-8 0,6-2 4 0,-2 3-3 0,-5-2 2 16,-3 1-4-16,-2 0 2 0,1-1-4 0,-1 1-11 15,1-2-1-15,-2 3-8 0,13-1-10 16,-1-3-9-16,-8 3-13 0,-2-1-9 0,-3 0-6 16,1 2-12-16,-2-3-12 0,1 3-8 0,-3-3-16 0,0 2-18 15,-5 0-15-15,1 1-35 0,0-1-101 0,-10 3-337 16,13-4 94-16</inkml:trace>
  <inkml:trace contextRef="#ctx0" brushRef="#br0" timeOffset="66519.09">31454 12898 338 0,'0'0'311'0,"0"0"-42"0,-6-9-34 0,6 9-26 16,0 0-33-16,0 0-21 0,-5-7-15 0,5 7-18 15,0 0-10-15,0 0-13 0,0 0-7 0,0 0-7 16,0 0-8-16,0 0-5 0,0 0-9 16,0 0-3-16,0 0 2 0,29 2 1 0,-29-2 8 15,0 0-5-15,15 5 3 0,-15-5-4 0,9 2-1 0,-9-2 3 0,0 0-7 16,9 5 0-16,-9-5-3 0,6 5-2 0,-6-5-6 16,0 0-5-16,0 0 1 0,5 11-5 15,-5-11-6-15,0 0-8 0,-1 11-7 0,1-11-19 0,-4 13-21 16,4-13-16-16,-6 9-18 0,6-9-32 0,0 0-34 15,-8 8-35-15,8-8-38 0,0 0-207 16,0 0-478-16,0 0 131 0</inkml:trace>
  <inkml:trace contextRef="#ctx0" brushRef="#br0" timeOffset="66813.84">31672 12507 384 0,'0'0'342'0,"1"-14"-37"0,-1 14-29 0,0 0-26 15,0 0-26-15,0 0-24 0,0 0-17 16,0 0-22-16,0 0-8 0,0 0-12 16,0 0-1-16,0 0-3 0,0 0-14 0,0 0-8 0,0 0-16 15,0 0-6-15,0 0-3 0,3 44-12 0,-5-32-2 16,1 4-8-16,0-1-4 0,1 2-6 0,-1 0-11 15,0-2-4-15,1 1-11 0,0 0-1 0,0-1 6 0,1-4-14 16,-1-11-7-16,-1 19-13 0,1-19-9 0,-1 13-9 16,1-13-16-16,2 10-12 0,-2-10-12 0,0 0-12 15,1 10-18-15,-1-10-17 0,0 0-28 0,0 0-17 0,0 0-18 16,0 0-17-16,0 0-17 0,0 0-174 0,0 0-446 16,0 0 125-16</inkml:trace>
  <inkml:trace contextRef="#ctx0" brushRef="#br0" timeOffset="67214.92">31524 12493 317 0,'0'0'277'0,"0"0"-42"0,-5-11-23 16,5 11-21-16,0 0-4 0,0-16-17 0,0 16-8 16,6-13-13-16,-6 13-14 0,9-14-7 15,3 4-6-15,2-1-12 0,2 0-9 0,2 3-5 0,0 0-7 16,-1 0-2-16,0-1-7 0,-1 3-3 15,0 0-7-15,-2 2 0 0,-2 0-1 0,0 2-6 0,-12 2-2 16,16 0-5-16,-16 0-1 0,13 5-7 0,-13-5-5 16,9 4-7-16,-9-4-3 0,5 11-1 0,-5-11-9 15,3 15-14-15,-3-15-3 0,0 16-10 0,0-16-9 0,-6 16-6 16,6-16-8-16,-6 16-8 0,2-8-10 16,2 0-6-16,2-8-6 0,-1 17-3 0,0-9 0 15,1-8 2-15,3 15 5 0,-3-15-1 16,8 16 9-16,-2-10 2 0,0-1 8 15,-6-5 2-15,20 19 6 0,-13-11 12 0,4 0 7 0,-4-2 5 0,0 1 15 0,-7-7 6 16,10 12 11-16,-4-6 5 0,-6-6 9 0,6 13 4 0,-6-13 4 16,3 12-7-16,-3-12-2 0,-2 15-2 15,2-15-7-15,-7 13 0 0,0-8-5 0,1 2-6 0,-1-2-5 16,0 0-16-16,-3-2-14 0,2 1-20 0,-6 2-22 16,1-2-20-16,3 0-23 0,10-4-29 15,-17 2-28-15,10-1-37 0,7-1-157 0,0 0-418 0,0 0 117 16</inkml:trace>
  <inkml:trace contextRef="#ctx0" brushRef="#br0" timeOffset="67545.98">31832 12604 246 0,'2'9'279'15,"-2"-9"-35"-15,0 0-24 0,4 16-28 0,-3-10-21 0,-1-6-23 0,3 12-17 16,-1-5-12-16,-2-7-13 0,8 13-22 0,-4-8-3 15,-4-5-9-15,13 9-9 0,-6-5-9 0,1-2-9 16,-8-2 4-16,19 3 5 0,-2-1 9 0,-3-3 13 16,-3 0 15-16,-11 1 13 0,21-4 11 0,-7-3 5 15,-3 1 1-15,-2-2 5 0,-1 1 5 0,-3 0 4 0,-5 7 4 16,7-17 1-16,-5 8 5 0,-2 9-9 16,-3-17-7-16,-4 4-9 0,0 0-14 0,1 4-4 0,-1 1-8 15,-1 0-8-15,8 8-13 0,-17-7-6 0,3 4-10 16,-1 1-11-16,15 2-15 0,-22 2-22 15,5 4-17-15,4-2-25 0,-2 4-10 0,5-3-22 0,-5 4-19 16,6-3-13-16,0 2-16 0,4-2-17 0,0 0-19 16,5-6-19-16,-8 13-17 0,8-13-16 0,-5 10-15 15,5-10-16-15,0 7-18 0,0-7-148 0,0 0-478 16,0 0 133-16</inkml:trace>
  <inkml:trace contextRef="#ctx0" brushRef="#br0" timeOffset="68174.53">31994 12571 325 0,'0'0'256'0,"0"0"-21"0,0 0-26 0,12 9-13 0,-12-9-20 0,4 8-24 15,-2-2-13-15,-2-6-11 0,5 10-17 0,-5-10-10 16,1 14-12-16,-1-14-11 0,4 12-5 16,-4-12-8-16,1 13-8 0,-1-13-6 0,3 10-1 0,-3-10-7 15,2 7 3-15,-2-7 9 0,0 0 5 0,0 0 4 16,0 0-5-16,5 6 1 0,-5-6-3 15,0 0 0-15,0 0-7 0,0 0-3 0,0 0-5 0,23-21-1 0,-14 10-3 16,0-1-6-16,2 0-4 0,-1 0-2 0,-3 3-3 16,0 1 1-16,-7 8-4 0,8-8-5 15,-8 8-1-15,6-9 0 0,-6 9-2 0,0 0 1 16,10-4-2-16,-10 4 3 0,0 0-1 0,0 0-4 16,0 0-1-1,0 0 0-15,18 15-1 0,-18-15 2 0,6 11-5 16,-6-11 0-16,5 12-3 0,-5-12-5 0,7 12 1 0,-7-12-5 0,4 9 0 0,-4-9-3 0,4 9-5 15,-4-9 6-15,0 0 2 0,7 7-1 0,-7-7 4 16,0 0 8-16,0 0 4 0,15 1 2 0,-15-1 5 16,0 0 3-16,0 0 4 0,0 0 0 0,19-12 4 15,-14 6-3-15,-5 6-2 0,10-11-1 0,-10 11 1 0,7-9-3 16,-7 9 2-16,7-7-4 0,-7 7-6 16,0 0 4-16,0 0-4 0,7-8-1 0,-7 8-3 0,0 0-1 15,0 0 3-15,0 0-3 0,0 0-5 0,0 0 9 16,0 0-6-16,0 0-2 0,0 0 3 0,0 0 1 15,0 0-3-15,19 12 2 0,-19-12-6 0,0 0 2 16,9 6 1-16,-9-6 4 0,0 0-3 0,10 5 3 16,-10-5-2-16,0 0-4 0,18 1 6 0,-18-1 4 15,16-3 6-15,-16 3 4 0,16-3 19 0,-8-1 5 0,-8 4 20 16,16-7 6-16,-10 2 14 0,-6 5 11 0,12-12 6 16,-8 7 2-16,-4 5 1 0,6-11-4 0,-6 11-6 15,1-14-8-15,-1 14-12 0,0 0-6 16,-10-18-10-16,3 14-6 0,7 4-10 15,-13-10-14-15,13 10-18 0,-14-4-19 0,14 4-23 0,-16-2-24 0,16 2-13 16,0 0-24-16,-21 7-14 0,21-7-13 0,-13 6-22 16,13-6-15-16,-9 6-21 0,9-6-17 0,-9 5-15 0,9-5-16 15,0 0-18-15,0 0-192 0,0 0-526 0,0 0 146 16</inkml:trace>
  <inkml:trace contextRef="#ctx0" brushRef="#br0" timeOffset="68432.78">32538 12414 325 0,'0'0'359'0,"0"0"-51"0,0 0-32 0,0 0-40 0,0 0-22 15,0 0-20-15,0 0-25 0,0 0-16 16,0 0-24-16,0 0-12 0,0 0-11 0,0 0-12 16,0 0-10-16,-17 30-6 0,17-30-10 0,5 17-1 0,-5-17 9 15,9 22 0-15,-3-8 5 0,-1-1 13 16,-2-2-1-16,0 0 11 0,-3-11-3 0,2 13-1 0,-2-13-3 15,3 12-3-15,-3-12-3 0,0 0-7 0,2 11-10 16,-2-11-7-16,0 0-8 0,0 0-25 0,0 0-21 16,0 0-28-16,-4 15-19 0,4-15-25 0,0 0-34 15,-8 7-40-15,8-7-41 0,-16 3-39 0,16-3-49 0,-23 4-191 16,6-1-543-16,-3 1 149 0</inkml:trace>
  <inkml:trace contextRef="#ctx0" brushRef="#br0" timeOffset="69032.59">31643 13074 260 0,'0'0'364'0,"0"0"-49"0,0 0-27 16,-15-12-33-16,7 11-20 0,8 1-23 15,-19-2-20-15,9 1-21 0,10 1-16 0,-26 2-25 0,15 0-14 16,0 1-13-16,2 1-10 0,9-4-13 0,-11 8-11 16,6-5-12-16,5-3-5 0,-7 11-8 0,4-4-8 15,3-7-9-15,-2 15 3 0,2-15-6 0,0 16 4 16,-1-7-4-16,0 6-3 0,3-3-5 0,-2-1 3 16,0-1-6-1,0-10 2-15,0 18 0 0,0-10 5 0,0-8-1 0,-2 17 1 0,1-9 5 16,1-8-1-16,-2 14-5 0,-1-7 3 0,3-7-1 0,-6 13-10 0,6-13-1 15,-9 6-13-15,9-6-10 0,-7 3-17 16,7-3-20-16,-9 3-19 0,9-3-32 0,0 0-26 16,0 0-21-16,0 0-39 0,-21-6-26 0,21 6-152 0,0 0-436 15,-7-9 121-15</inkml:trace>
  <inkml:trace contextRef="#ctx0" brushRef="#br0" timeOffset="69278.67">31566 13185 396 0,'0'0'268'0,"0"0"-17"0,14 3-23 0,-14-3-7 16,0 0-25-16,15 8-9 0,-15-8-17 0,12 9-8 15,-4-6-15-15,-8-3-2 0,15 10-9 0,-7-7-1 16,-8-3-4-16,17 6-2 0,-10-4-4 0,-7-2-5 16,17 3 10-16,-17-3-3 0,12 2-1 0,-12-2 0 15,14 0-1-15,-14 0-19 0,14-5-10 0,-14 5-9 16,9-8-13-16,-9 8-20 0,9-12-10 0,-9 12-35 15,10-13-22-15,-7 7-22 0,-3 6-30 0,6-15-27 16,-6 15-30-16,3-16-29 0,-3 16-26 0,3-15-22 0,-3 15-16 16,3-11-34-16,-3 11-148 0,0 0-475 0,0 0 133 15</inkml:trace>
  <inkml:trace contextRef="#ctx0" brushRef="#br0" timeOffset="69857.2">31760 13051 269 0,'0'-13'263'0,"0"13"-7"0,0 0-19 15,0 0-5-15,0-15-18 0,0 15-18 0,0 0-11 16,0 0-18-16,0 0-11 0,1-14-13 0,-1 14-14 16,0 0-8-16,0 0-13 0,0 0-16 0,0 0-6 0,0 0 0 15,0 0-4-15,0 0-6 0,0 0-7 0,0 0-3 16,0 0-7-16,0 0-7 0,0 0 1 0,0 0-13 16,0 0-2-16,16 27 1 0,-16-27-7 0,6 17-3 15,-2-10-5-15,0 2-3 0,4 4-1 0,-2-3-2 16,-1 0-2-16,2-1 0 0,-2-2-4 0,-5-7-3 15,10 14 0-15,-10-14 6 0,8 11-6 0,-8-11-2 16,5 7 4-16,-5-7 2 0,0 0-3 0,5 10 2 16,-5-10 11-16,0 0-8 0,0 0-5 0,0 0-4 0,0 0-6 15,0 0-10-15,0 0-13 0,0 0-15 0,0 0-19 16,-8 16-19-16,8-16-19 0,0 0-23 0,0 0-16 16,0 0-13-16,0 0-14 0,0 0-9 0,0 0 12 15,0 0-5-15,0 0 8 0,0 0 7 0,0 0 16 16,0 0 16-16,0 0 10 0,0 0 22 0,0 0 22 15,0 0 8-15,0 0 23 0,0 0 21 0,0 0 16 0,21-30 15 16,-21 30 18-16,0 0 9 0,8-5 10 0,-8 5 9 16,0 0 8-16,0 0-1 0,0 0 2 0,0 0-4 15,0 0-3-15,0 0-1 0,0 0-10 0,0 0-11 16,22 8-2-16,-22-8-6 0,10 6 0 0,-10-6-4 16,11 8-8-16,-11-8-9 0,14 8-1 0,-7-4-6 15,-7-4 8-15,15 5 1 0,-15-5 2 16,18 4 12-16,-18-4 13 0,14 1 19 15,-14-1 14-15,17-3 11 0,-17 3 6 16,13-4 6-16,-13 4 9 0,11-7 0 0,-11 7-8 0,7-12 1 0,-7 12 7 0,7-11-13 16,-7 11-3-16,1-14-8 0,-1 14-10 0,0 0-11 15,-7-16-9-15,7 16-5 0,-12-10-8 0,12 10-9 16,-17-6-14-16,17 6-16 0,-17-2-23 0,6 1-17 0,11 1-16 16,0 0-16-16,-25 5-15 0,16-2-21 0,9-3-25 15,-17 4-23-15,17-4-26 0,-15 7-19 0,15-7-14 16,-6 5-28-16,6-5-161 0,0 0-475 0,0 0 131 15</inkml:trace>
  <inkml:trace contextRef="#ctx0" brushRef="#br0" timeOffset="70101.45">32017 13101 362 0,'0'0'223'0,"14"8"-25"0,-14-8-21 0,0 0-17 16,4 9-4-16,-4-9-11 0,0 0-7 0,0 0-7 0,0 0-10 0,0 14-3 15,0-14-7-15,0 0-3 0,0 0-4 0,0 0-6 16,0 0-7-16,0 15 3 0,0-15-2 0,0 0-7 16,0 0-9-16,0 0-7 0,0 0-5 0,0 0-8 15,0 0-8-15,8 5-5 0,-8-5-13 0,0 0-8 0,0 0-17 16,0 0-9-16,0 0-17 0,27-18-16 0,-19 14-14 16,-8 4-19-16,22-11-12 0,-9 7-18 0,-4 0-12 15,2 0-10-15,4-2-14 0,1 2-12 0,-3 0-12 16,-1 0-115-16,4 0-329 0,-3 1 93 0</inkml:trace>
  <inkml:trace contextRef="#ctx0" brushRef="#br0" timeOffset="70541.89">32338 13033 290 0,'0'0'249'0,"0"0"-4"0,0 0-12 0,0 0-10 16,0 0-14-16,0 0-8 0,-44 6-10 0,44-6-13 16,-25 11-19-16,14-4-17 0,-4 1-21 0,4 2-10 15,-1 0-13-15,4-2-9 0,1 1-17 0,2-2-15 16,5-7-16-16,-8 12-7 0,8-12-19 15,-4 13-18 1,4-13-15-16,-1 10-9 16,1-10-11-16,0 0-2 0,0 0-2 0,0 0 3 0,0 0 4 0,0 0 2 0,12 10 3 0,-12-10 2 0,0 0 9 0,0 0 9 0,0 0 5 15,25-22 7-15,-13 9 5 0,-4 1 5 0,-1-2 3 16,-1-2 4-16,1 1-3 0,0 0 4 0,-3 1 5 16,0 2-1-16,-2 2 4 0,-2 10 3 0,4-14 3 15,-4 14 1-15,3-11-7 0,-3 11 0 0,0 0-2 0,0 0-5 16,0 0-2-16,0 0 2 0,0 0-6 0,0 0 4 15,0 0-6-15,0 0-2 0,0 0-1 0,0 0-2 16,-15 35-3-16,15-35-1 0,-1 15-6 0,1-15-5 16,1 15-8-16,-1-15 2 0,1 15-13 0,-1-15 0 15,5 10-2-15,-5-10 1 0,7 7 1 0,-7-7-3 16,0 0 2-16,16 2-2 0,-16-2 2 0,15 0 6 16,-15 0 2-16,0 0 2 0,25-5 3 0,-18 1 7 15,-7 4 6-15,16-5 8 0,-16 5 10 0,12-6 9 16,-12 6 10-16,10-3 6 0,-10 3 0 0,0 0-6 15,0 0-4-15,12-3-1 0,-12 3-7 0,0 0-2 16,0 0-18-16,0 0-19 0,0 0-23 0,0 0-26 16,0 0-22-16,9 14-28 0,-9-14-19 0,0 0-36 15,7 11-20-15,-7-11-109 0,0 0-354 0,6 10 100 16</inkml:trace>
  <inkml:trace contextRef="#ctx0" brushRef="#br0" timeOffset="70688">32469 12943 316 0,'-5'-7'318'0,"5"7"-56"0,-8-11-50 15,8 11-46-15,-6-8-54 0,6 8-60 0,0 0-53 0,0 0-59 16,0 0-114-16,0-13-208 0,0 13 63 16</inkml:trace>
  <inkml:trace contextRef="#ctx0" brushRef="#br0" timeOffset="70947.27">32529 12964 245 0,'0'7'283'0,"0"-7"-41"0,-1 15-23 0,1-15-20 0,-2 15-18 16,2-15-14-16,-1 17-13 0,1-17-12 0,-2 14-12 0,2-14-11 15,-2 14-2-15,2-14-10 16,-2 12-9-16,2-12-3 0,0 0-7 0,0 0-5 0,0 0-6 0,3 13-3 15,-3-13-5-15,0 0-11 0,0 0-4 0,0 0-3 16,18-2 1-16,-18 2-13 0,0 0-2 0,19-7-7 0,-19 7-3 16,15-6-9-16,-15 6-10 0,16-6-14 15,-8 3-12-15,-8 3-16 0,16-3-18 0,-16 3-30 16,15-2-31-16,-15 2-22 0,15 0-30 0,-15 0-28 0,0 0-137 16,19 2-394-16,-19-2 111 0</inkml:trace>
  <inkml:trace contextRef="#ctx0" brushRef="#br0" timeOffset="71435.07">32829 13049 489 0,'0'0'327'0,"0"0"-51"0,0 0-40 16,-27-9-27-16,27 9-26 0,0 0-21 0,0 0-19 0,-25 11-21 15,25-11-13-15,-11 9-23 0,5-2-16 0,6-7-20 16,-11 10-15-16,11-10-18 0,-7 10-13 0,7-10-9 15,-6 9-10-15,6-9-5 0,0 0 0 16,0 0 5-16,0 0-3 0,0 0 8 0,0 0 4 0,0 0 4 16,0 0 16-16,0 0 9 0,0 0 14 0,0 0 6 0,0 0 10 15,24-34 6-15,-19 19 2 16,-1-1 4-16,0-1 2 0,0 0 2 0,-1 0-2 0,2-10 3 0,-1 5 4 16,-1 3 10-16,-1 5 5 0,-3 2 11 15,1 12 16-15,2-18 4 0,-2 18-8 0,0-13-10 16,0 13-7-16,0 0-12 0,0 0-6 0,0 0-10 15,0 0-3-15,0 0-8 0,0 0-9 0,0 0-5 0,0 0-2 16,0 0-3-16,-20 29-4 0,17-13-6 0,-1-2-10 16,0 1-7-16,3 1-7 0,-1-2-10 0,1-1-10 15,1-13-4-15,1 20-14 0,-1-20-1 0,1 15 1 16,-1-15-2-16,5 12 5 0,-5-12 1 0,5 6 3 16,-5-6-12-16,0 0-2 0,14 4-6 0,-14-4-13 0,0 0-16 15,21-4-8-15,-21 4-6 0,17-6-5 0,-8 2-2 16,-9 4 0-16,16-7 7 0,-9 4 6 0,-7 3 4 15,13-4 6-15,-13 4 10 0,10-4 1 0,-10 4 4 16,11-4-3-16,-11 4-3 0,0 0-12 0,0 0-2 16,15-2-11-16,-15 2-17 0,0 0-20 0,0 0-21 15,16 5-14-15,-16-5-111 0,12 5-326 16,-12-5 93-16</inkml:trace>
  <inkml:trace contextRef="#ctx0" brushRef="#br0" timeOffset="72069.23">33057 12963 313 0,'0'0'362'0,"0"0"-35"0,0 0-29 0,-26-2-29 0,26 2-26 16,0 0-27-16,-31 11-26 0,17-4-21 0,1 1-16 0,-1 1-19 0,4 2-16 16,-3-2-12-16,5 0-12 0,2 0-14 0,0-1-16 15,6-8-17-15,-11 14-18 0,8-7-14 0,3-7-17 16,-5 13-12-16,5-13-8 0,0 0-4 0,-1 12-2 15,1-12-3-15,0 0 3 0,0 0 4 0,0 0 3 0,0 0 3 16,0 0 8-16,0 0 5 16,0 0 10-16,34-26 4 0,-25 11 11 0,0-1 2 0,2-8 4 15,0-4 3-15,3-1 9 0,-6 1 1 0,5 0-8 0,-6-1 8 16,-2 8 3-16,-1 2 6 0,-1 3 7 0,1 0 11 16,0 4 11-16,-1 2 23 0,-3 10 8 0,2-17-4 0,-2 17-4 15,2-9-2-15,-2 9-16 0,0 0-3 0,0 0 1 16,0 0-2-16,0 0-6 15,0 0-5-15,0 0-9 0,-28 17-3 0,21-1-4 16,-1-1-9-16,2 1-4 0,-4 9-1 0,1-5-5 0,2-1-4 16,2-3-2-16,1-1-3 0,1-3-2 0,0 3-3 15,0-3-4-15,1-2-3 0,2-10 1 0,-2 16-12 16,2-16-10-16,-1 11-10 0,1-11 4 0,0 0-10 0,7 9-16 16,-7-9-11-16,12 3-14 0,-12-3-1 0,0 0-16 0,23-3-3 15,-23 3 4-15,17-6-1 0,-8 3 1 0,5-4 3 16,-3 1 5-16,-1 0 5 0,-10 6 10 0,15-11 9 15,-10 5 4-15,-5 6 5 0,10-10 11 0,-5 3 9 16,-5 7 5-16,7-11 9 0,-7 11-4 0,5-9 7 16,-5 9 2-16,0 0-1 0,5-9 5 15,-5 9 1-15,0 0 2 0,0 0-3 0,0 0 2 16,0 0 1-16,0 0 2 0,0 0-7 0,0 0 4 0,0 0-2 16,0 0 7-16,0 0-8 0,2-12 3 0,-2 12 2 15,0 0 5-15,0 0-2 0,0 0 18 0,0 0-1 16,0 0 8-16,0 0 11 0,22 15 15 0,-22-15 18 15,10 10 8-15,-10-10 9 0,8 11 5 0,-3-5 7 16,-5-6 5-16,6 14-1 0,-6-14 5 0,3 14-7 16,-3-14-4-16,2 15-12 0,-2-15-11 0,-4 15-10 0,4-15-17 15,-9 14-20-15,4-9-30 0,5-5-27 0,-13 10-59 16,5-4-51-16,8-6-56 0,-11 6-65 0,11-6-73 16,-10 5-266-16,10-5-709 0,0 0 193 0</inkml:trace>
  <inkml:trace contextRef="#ctx0" brushRef="#br0" timeOffset="72216.85">33187 13049 338 0,'0'0'437'0,"7"1"-27"16,-7-1 1-16,0 0-12 0,0 0-31 15,0 0-39-15,0 0-37 0,0 0-31 0,0 0-31 0,15-3-34 16,-15 3-40-16,0 0-45 0,0 0-48 0,0 0-54 16,9-6-51-16,-9 6-49 0,0 0-55 0,0 0-50 15,0 0-46-15,8-8-206 0,-8 8-537 0,0 0 150 0</inkml:trace>
  <inkml:trace contextRef="#ctx0" brushRef="#br0" timeOffset="74048.89">31540 13589 376 0,'14'-7'204'0,"-14"7"-21"16,17-6-17-16,-17 6-13 0,25-9-13 16,-9 6-3-16,2 0-7 0,-5 0-4 0,6-2-1 0,-1 0-4 15,2 1-1-15,9-1-4 0,-8 0-4 0,-1 1-6 16,-3 0-6-16,4 3-12 0,-4-2-5 0,14-2-5 16,-7 0-8-16,-2 1-3 0,-2-1-5 0,9 0-8 15,2-2-7-15,2-2-1 0,-9 4-7 16,6 0-5-16,1 0-3 0,0 0-1 0,0-1-2 0,-1-1-8 0,2 1-2 15,-1 0 2-15,-3-1-6 0,3-1-2 16,-1 2 1-16,1 1-11 0,-2-4-3 0,0 5 0 0,1-1-5 16,1 1 1-16,-1-1 0 0,-5 0 4 15,-5 0-1-15,9 1-2 0,-5 0 2 0,-4 1 2 16,-3 0-3-16,0 0 1 0,1 0 2 0,-2 1-3 0,3 0 1 16,-3-1 2-16,2 1 0 0,-2 0 0 0,1 0 7 15,-2-1-7-15,2 0 6 0,-1 0-5 0,0 0 7 16,-1 0-6-16,-1 1 3 0,2-4 1 0,2 3 2 15,-1-1-3-15,0 0 3 0,0 1-1 0,-2 0 1 16,3-1-1-16,-4 0 1 0,3-1-1 0,-4 1 5 16,2-1-7-16,1 2-1 0,0-1 2 15,0-2-1 1,0 3-1-16,-6-1 2 0,1 0-1 0,1 0 1 0,2-3 2 0,1 2 9 0,-1-2 4 0,-2 2 1 0,-3-1 4 16,0 1 5-16,-9 5 1 0,16-11-1 0,-9 8-2 15,-7 3-2-15,15-11-1 0,-8 6-5 16,0-1 3-16,-7 6-6 0,14-11-1 0,-7 4-4 0,0 0-1 15,-7 7 2-15,12-14 2 0,-7 9-6 16,-5 5 7-16,11-15 4 0,-7 8 1 0,0-2 7 0,-4 9 0 16,6-15-2-16,-3 8 1 0,-3 7 1 0,6-18 3 15,0 5-7-15,-4-2-1 0,0 3-1 0,-1 1-2 0,-1 11-5 16,2-19-3-16,-1 5 4 0,0 2-7 0,-1 12-4 16,1-27 9-16,0 15-7 0,0-3-6 0,0 2 3 15,0-3-8-15,-2 3 2 0,-1-2 3 0,1 0-4 0,-1 0 1 16,0 1 7-16,1 0-11 0,-1 0 13 15,1 0-10-15,-1-1-2 0,0 0 5 0,-1 1-2 16,1-2 1-16,1 2-2 0,-2 2 1 16,1-2 9-16,2-3-7 0,-1 2-1 15,0 1 7-15,-1-2-12 0,2-1 7 0,0 1-3 0,-1 4-2 0,0-5 3 0,-1-1 4 16,-2 2-5-16,0-2 5 0,-1 2-4 0,-2-1-4 16,-3-9 1-16,0 5-3 0,1 5 1 0,-7-9 4 15,2 7-4-15,2 0 4 0,1 4-8 16,-2 1 1-16,1-2-5 0,-9-6-2 15,5 5-1-15,0 2-3 0,3 1-5 0,-3 1-4 0,3 2 0 0,-3-1 1 16,2-3 2-16,-3 3-2 0,2-1 6 0,-1 1-6 16,-9-5-1-16,1 2 6 0,-1-1-3 0,-5 0 3 15,1 1-5-15,-2 2 0 0,-1 1-4 0,0-1-2 16,0 0-6-16,-2 1-1 0,-1-2-6 0,0 1-1 0,2 2 3 16,-1 0 2-16,5-1 0 0,-1 3 1 0,10 2 9 15,0 0-2-15,3 2 6 0,0-3 1 16,-2 2 5-16,2 1-1 0,-3-1 4 15,1 1 0-15,3 0 5 0,-2 0-2 0,0 1 1 0,-1 0 3 0,1 2 3 16,-1-1-2-16,0 2 4 0,3-2-2 0,-2 1-1 0,1 0 4 16,-2 2-2-16,2 0 4 0,-2-1-4 0,-2-1 2 15,2 1 3-15,-1 1-2 0,1 1 3 0,6 0-1 16,13-2 0-16,-28 4 1 0,15-2 7 0,-5 1-2 16,6 2 3-16,-4-3 4 15,0 1 2-15,-1 1-4 0,0-1 6 0,5 1-1 16,-4 1 0-16,-1-3-3 0,17-2-3 0,-21 8 2 0,12-5-2 15,-4 6-1-15,2-4 2 0,11-5-5 0,-17 13 3 0,9-7-1 16,8-6 0-16,-11 13 1 0,0-3 6 0,1 0-3 16,-1-1-2-16,0 4 0 0,-2-3 0 0,1 2 3 15,-1 0-7-15,1-1 5 0,1-2-4 0,-2 2 3 16,0 2-2-16,-1-1-4 0,2-2 0 16,1 1 1-16,0 1 0 0,-1 1-3 0,2-3 2 0,2 0-2 0,1-2 3 15,7-8-2-15,-11 17-1 0,6-10 1 0,-2 7-2 16,3-3 2-16,-3 2 1 0,3-1-1 0,4-12 1 15,-8 23-3-15,2-8 4 0,2 0-1 0,-1 2 1 16,0-3 0-16,0 4 0 0,-1-3-6 0,-3 13 10 16,1-1-6-16,-2-2 1 0,0 0-5 0,5-3 5 15,0-3 1-15,2-2-2 0,-4 14-2 0,1-3 3 16,-2-1-3-16,3 1-2 0,1 0-1 16,-1 2 2-16,1-2-1 0,0 2 1 0,0-2-1 15,3 5 0-15,-1 1 2 0,2-2-6 0,-2-1-2 0,1 0-4 16,-1 0-4-16,1-1-1 0,1 2-3 0,1-1-3 15,0-2-6-15,2 0-4 0,3-2-12 0,-1-1-11 0,0-4-8 0,-1-2-10 16,1-2-5-16,-2-2-3 0,3-1-3 16,0 0-6-16,0 0-12 0,1-1-10 15,-1 1-6-15,3-2-9 0,-2 1-9 0,3-2-101 0,0-1-287 0,1 1 83 16</inkml:trace>
  <inkml:trace contextRef="#ctx0" brushRef="#br0" timeOffset="97469.22">24458 15570 230 0,'0'0'315'16,"0"0"-40"-16,-4-8-25 0,4 8-19 0,0 0-10 15,0 0-20-15,0 0-14 0,-3-8-17 16,3 8-16-16,0 0-16 0,0 0-10 0,0 0-17 0,0 0-1 16,0 0 2-16,0 0-6 0,0 0 2 0,0 0-3 15,0 0-12-15,0 0-13 0,0 0 4 0,0 0-13 0,0 0-2 16,-4 35-11-16,3-19-3 0,0 1-5 15,-1 12-4-15,1-3-2 0,0-3-6 0,2 5-5 16,-1 0 0-16,-2-6-4 0,2 5-5 0,0 1-7 0,-4-5 1 16,4-4-5-16,0-1-1 0,-2-1-1 15,2 1-5-15,-1-1 0 0,2-1-15 0,0-5-6 0,-1-11-12 16,-1 22-8-16,1-13-17 0,0-9-15 16,0 13-23-16,0-13-27 0,0 0-26 0,0 19-21 0,0-19-34 15,0 0-31-15,1 10-163 0,-1-10-467 0,0 0 129 16</inkml:trace>
  <inkml:trace contextRef="#ctx0" brushRef="#br0" timeOffset="97846.76">24181 15770 408 0,'-3'-11'227'16,"3"11"-28"-16,0 0-21 0,1-22-15 0,-1 22-19 15,13-20-14-15,-5 5-10 0,1 1-9 0,10-8-7 16,-1 3-3-16,8-5-5 0,0 3 0 16,1 1-2-16,4 0-5 0,1 1-6 0,0 0 7 0,1 0-13 15,-2 2 4-15,4 4-13 0,-4 1-1 16,3 1-7-16,1 3-8 0,-4 2-8 0,-7 4-1 0,0 1-8 15,-6 3-3-15,-2-1-4 0,2 2-2 0,-8 0-2 16,0 2 3-16,-1 1 4 0,-9-6-1 0,6 15-3 0,-6-1-5 16,-4 3 0-16,-4-2-4 0,-7 9 1 15,-2 1-6-15,-4-3 0 0,-1 2 3 0,-1-2-12 0,4 0-5 16,-2-3-10-16,2-4-5 0,3-3-10 0,1 1-7 16,0-2-13-16,1 1-20 0,1-2-17 0,2 1-21 15,0-4-18-15,3 0-22 0,2-3-27 0,6-4-162 16,-15 8-400-16,15-8 113 0</inkml:trace>
  <inkml:trace contextRef="#ctx0" brushRef="#br0" timeOffset="98676.89">24700 15773 344 0,'0'0'172'0,"0"0"-20"0,2 13-32 0,-2-13-7 15,0 0-13-15,1 22-15 0,-1-22-9 16,-1 15 2-16,1-15-3 0,-2 16-4 0,2-16 1 0,-2 14-2 16,2-14 6-16,-5 15-5 0,5-15 6 0,-2 8-1 15,2-8 3-15,0 0 4 0,-3 15-3 0,3-15 4 16,0 0-4-16,-3 10-4 0,3-10-7 0,0 0 0 16,0 0-5-16,0 0-4 0,0 0-5 0,0 0-5 15,0 0-4-15,0 0-6 0,0 0-2 0,0 0-6 16,0 0-4-16,0 0-1 0,0 0-4 0,0 0-3 15,13-43-9-15,-5 32 5 0,4-3-5 0,1 1-4 0,2 1-1 16,9-6-4-16,-4 4-5 0,-4 4-1 0,-1 0-5 16,0-1 2-16,0 3-2 15,-3 2-3-15,2 0-5 0,-1 1-5 0,-2 1-1 0,-1 1-3 16,-10 3-1-16,21-5-8 0,-14 3 4 0,-7 2 1 16,16-1 3-16,-16 1 1 0,15 0 4 0,-15 0 2 0,0 0 3 15,15 3 7-15,-15-3 1 0,0 0 2 16,0 0 7-16,0 17-7 0,0-17 9 0,-5 15 3 0,5-15 5 15,-8 16 0-15,-1-3-3 0,1 1 2 0,0 0-5 16,-1 0 0-16,3 0 3 0,-2-1-4 0,4-3-4 16,2 0 1-16,2-10-4 0,-5 13 1 0,5-13-4 0,0 0 2 15,2 14 2-15,-2-14-2 0,0 0-1 0,0 0 8 16,19 3-4-16,-19-3 1 0,0 0 7 0,24-12 1 16,-12 4 4-16,1-2-8 0,1 0 12 0,1-1 3 15,-3 2-3-15,-1-1 6 0,-3 3-6 0,-1 0 1 16,-7 7-3-16,12-7-4 0,-12 7-11 0,11-5 12 15,-11 5-2-15,0 0 2 0,0 0-2 0,0 0-2 16,0 0-4-16,21 11 5 0,-17-5-1 16,-4-6 0-16,8 13-9 0,-4-6 1 15,-4-7-4-15,8 13 0 0,-3-7-1 0,-5-6 1 0,9 13-1 0,-3-7-1 16,-6-6 4-16,11 8 3 0,-11-8-1 0,11 4 1 0,-11-4 4 16,0 0-6-16,16-2 6 0,-16 2 2 0,14-6 2 15,-7 0 7-15,1-1 3 0,4-3 4 0,-1-2-3 16,7-11 6-16,-7 3 1 0,3-7-3 15,-1-1 8-15,0-2 2 16,-3-1 5-16,-1-2 1 0,-3 1 1 0,-4 1 2 0,3 1-3 16,-4 4 7-16,3 3 13 0,-2 4-1 0,0 8 8 0,-1-2-11 0,-1 13 0 0,1-15-8 15,-1 15-7-15,0 0-1 0,1-17-12 0,-1 17 3 16,0 0 0-16,0 0-2 0,0 0 1 16,0 0-2-16,0 0-5 0,0 0-5 0,1 64 3 0,-2-35 0 15,-1 2-1-15,1 1-5 0,2-2 1 0,0 3-7 0,0-1-1 16,-2-2 0-16,0-1-8 0,2 2 0 15,1-4-8-15,1-4-6 0,-3 4-7 0,0-7-11 0,0-2-9 16,2-4-12-16,0-1-17 0,-2-13-18 0,0 20-17 16,0-20-25-16,2 15-1 0,-2-15-15 0,0 0-7 15,3 12-20-15,-3-12-18 0,0 0-149 0,0 0-409 16,0 0 114-16</inkml:trace>
  <inkml:trace contextRef="#ctx0" brushRef="#br0" timeOffset="99123.24">25221 15800 255 0,'0'0'181'0,"0"0"-13"0,-12-5-9 0,12 5-11 15,0 0-2-15,0 0-9 0,0 0 3 0,0 0 3 0,0 0-7 16,0 0 3-16,0 0-13 0,0 0-2 0,0 0-9 0,0 0-7 16,21-23-7-16,-14 19-8 0,7-4-4 15,-3 3-9-15,4-3-8 0,3 1-11 0,-1 1-11 16,-2 1 3-16,5-2-4 0,-1 5-6 0,0-1-5 15,-3 1-9-15,1 0-1 0,-1 4-1 0,2 1-5 0,-2 1 2 0,-2 3-10 16,0 1-3-16,-6 0-7 0,-2-1-2 16,0 2-5-16,-6-9-4 0,5 15 1 0,-2-1-5 15,-3-14 0-15,-4 26 2 0,0-11 1 0,-3-1-1 0,2 0-4 16,-1-2 0-16,3 0-3 0,3-12 3 0,-8 14 0 16,5-7-1-16,3-7 2 0,0 0 8 0,-5 15-2 15,5-15-2-15,0 0 3 0,0 0-2 0,0 0 4 16,0 0 1-16,0 0 0 0,0 0 2 0,0 0 3 0,0 0 0 15,21-31 1-15,-12 17 4 0,4 1 1 16,-1 0-1-16,1 1 1 0,-1 1-1 0,0 0 0 0,0 1-6 16,-1 3 7-16,0 3 0 0,-3 0 0 15,-8 4-1-15,17-5 2 0,-17 5 0 0,14 0-6 16,-14 0 9-16,15 5-5 0,-15-5 2 0,12 8-5 0,-12-8 5 16,6 14-4-16,-3-7-3 0,-3-7-2 0,6 16-2 15,-6-6-8-15,0-10-12 0,3 17-7 0,-3-17-14 16,1 15-15-16,-1-15-26 0,1 15-8 0,-1-15-18 15,0 0-21-15,0 17-34 0,0-17-152 0,0 0-376 0,0 0 107 16</inkml:trace>
  <inkml:trace contextRef="#ctx0" brushRef="#br0" timeOffset="99267.04">25684 15626 319 0,'0'0'229'0,"2"-18"-32"0,-2 18-24 0,0-14-15 16,0 14-20-16,0 0-16 0,0 0-24 0,0-13-26 15,0 13-23-15,0 0-33 0,0 0-16 0,0 0-20 16,0 0-43-16,0 0-48 0,0 0-63 0,0 0-208 0,0 0 63 16</inkml:trace>
  <inkml:trace contextRef="#ctx0" brushRef="#br0" timeOffset="99755.23">25785 15798 457 0,'0'0'226'0,"0"20"-31"0,0-20-13 0,2 13-14 0,-2-13-16 15,0 10-14-15,0-10-17 0,0 0-6 16,0 15-11-16,0-15-11 0,0 0-9 0,0 0 0 16,0 0-7-16,0 0-1 0,0 0-7 0,2 11-7 15,-2-11-7-15,0 0-6 0,0 0-1 0,0 0-8 0,0 0 2 16,0 0-10-16,35-17 0 0,-35 17-1 16,9-5-3-16,-9 5-3 0,8-4-6 0,-8 4 0 0,0 0 0 15,0 0-3-15,16-1-4 0,-16 1 2 0,0 0-5 16,11 8-1-16,-11-8-3 0,11 11-10 0,-7-5 3 15,-4-6 1-15,10 10-7 0,-1 2 0 0,-3-5-4 16,1-1 2-16,-7-6 1 0,12 10 1 0,-12-10-2 16,13 6 0-16,-4-3 2 0,-9-3-1 0,15 1 4 15,-15-1 1-15,17-1 3 0,-17 1-2 0,15-6-2 0,-15 6 5 16,18-5-5-16,-9 1 6 0,-2-1-3 0,-7 5-4 16,16-6 4-16,-16 6-1 0,13-7-2 0,-13 7-2 15,8-5-5-15,-8 5-2 0,0 0 1 0,13-4 0 16,-13 4-4-16,0 0 1 0,0 0-11 0,0 0 2 15,19 9-5-15,-19-9-2 0,7 5-4 0,-7-5-2 0,9 11-5 16,-9-11-5-16,9 9 5 0,-9-9-3 16,10 11 1-16,-10-11-9 0,15 8 16 0,-15-8 11 0,18 4 2 15,-18-4-6-15,17 2 17 0,-17-2 6 0,21-2 16 16,-21 2 18-16,21-5 5 0,-15 2 7 16,-6 3 10-16,13-8 5 0,-6 2-2 0,-7 6 7 0,12-11-3 15,-12 11-4-15,8-11-13 0,-8 11-8 16,5-10 2-16,-5 10-12 0,0 0-11 0,2-11-17 0,-2 11-13 0,0 0-19 15,0 0-23-15,0 0-36 0,0 0-37 16,0 0-163-16,0 0-357 0,0 0 101 0</inkml:trace>
  <inkml:trace contextRef="#ctx0" brushRef="#br0" timeOffset="100104.79">26502 15836 375 0,'0'0'229'15,"0"0"-25"-15,0 0-26 0,0 0-27 16,0 0-18-16,0 0-13 0,0 0-14 0,0 0-14 0,0 0-8 0,0 0-12 16,0 0-8-16,0 0-13 0,-10 40-8 15,10-40-7-15,0 0-2 0,0 0 2 0,0 0-1 0,0 0 0 16,2 18-3-16,-2-18 12 0,0 0-4 15,0 0 9-15,0 0 0 16,0 0-3-16,12 1 2 0,-12-1-2 0,0 0-3 0,0 0-4 0,0 0-6 0,0 0 2 16,13 2-4-16,-13-2-5 0,14 8-3 15,-14-8 3-15,11 7-2 0,-11-7-8 0,11 11-1 0,-4-4-4 16,-7-7 0-16,16 19 3 0,-10-12-8 0,-1 2-11 16,-5-9-7-16,12 15-11 0,-12-15-22 0,8 11-12 0,-8-11-13 15,5 9-24-15,-5-9-14 0,0 0-25 16,6 9-21-16,-6-9-122 0,0 0-329 0,0 0 94 0</inkml:trace>
  <inkml:trace contextRef="#ctx0" brushRef="#br0" timeOffset="100431.71">26488 15816 255 0,'0'0'103'0,"0"0"-13"0,0 0-26 0,0 0 3 0,0 0-30 0,4-13-4 0,-4 13-22 16,0 0-18-16,0 0-5 0,0 0-3 0,25 0-3 15,-25 0 4-15,0 0 5 0,25 2 3 0,-25-2 4 16,17 3 15-16,-17-3 8 0,15 6 14 0,-15-6 14 0,15 8 6 16,-6-5 11-16,-9-3 2 0,16 12 4 0,-12-5-9 15,-4-7-5-15,12 14 1 0,-6-6-2 16,1 6 1-16,-3 0-3 16,1-3-8-16,0 1-3 0,1 0-4 0,-1 1-11 0,-1-3 2 0,-4-10-14 0,7 17 11 15,-7-17 2-15,6 11 6 0,-6-11 9 0,10 7 19 16,-10-7 14-16,8 4 20 0,-8-4 13 0,0 0 10 15,0 0 4-15,0 0 0 0,26-15-8 0,-26 15-1 0,6-13-12 16,-6 13-9-16,6-14-15 16,-6 14-8-16,5-15-6 0,-5 8-18 15,0 7-16-15,0 0-20 0,5-16-27 0,-5 16-24 0,0 0-42 0,0 0-41 0,0 0-48 16,0 0-192-16,0 0-433 0,0 0 121 16</inkml:trace>
  <inkml:trace contextRef="#ctx0" brushRef="#br0" timeOffset="101043.78">27327 16011 314 0,'0'0'201'15,"0"0"-26"-15,3-17-18 0,-3 17-14 0,5-13-10 0,-5 13-18 16,3-12-8-16,-3 12-11 0,0-12-2 16,0 12 1-16,0 0-6 0,0 0-1 0,-3-16-5 0,3 16-11 15,0 0-12-15,0 0-4 0,-7-8-13 0,7 8 5 16,0 0-6-16,0 0-6 0,0 0-3 0,0 0-4 0,0 0-3 16,-27 17-6-16,22-11-4 0,5-6-3 15,-8 15-3-15,6-7-6 0,2-8-7 16,-5 17-3-16,5-2-6 0,0-3-8 0,0-12 3 0,9 18 0 15,-5-11-4-15,-4-7 4 0,12 10-2 0,-4-7 1 16,-8-3-4-16,28 2 12 0,-11-3-1 0,3-6 10 0,-1 1 6 16,10-11 3-16,-2-2 17 0,2 0 9 15,-2-6 6-15,2-3 6 0,-4-3 3 0,11-18 5 0,1-4 6 16,-5-3-5-16,-7 1 14 0,0-5 5 0,-2 3 12 16,-6 1 9-16,-1 0-4 0,-3 13 11 0,-5 9-2 0,-2 4 11 15,-1 1-3-15,-4 8-2 0,0 3-13 16,1 5-8-16,-2 13-10 0,0-19-6 0,0 19-8 15,0 0-8-15,-4-15-9 0,4 15-2 0,0 0-3 0,0 0-4 16,-32 41 1-16,14-6-18 0,-7 26 5 0,1 4 3 16,-3 5-9-16,-16 55 2 0,19-37-12 0,6-16 11 15,-16 53-13-15,17-38 7 16,5-20-8-16,3 2-9 0,1 4-6 16,6-2-5-16,2 0-9 0,2-3-11 0,6-5-13 0,2-1-2 0,0-7-13 0,4-14-7 15,-4-7-15-15,4-4-18 0,0-3-16 0,4-2-23 16,1-2-15-16,-7-9-8 0,-1-3-2 0,-2-4 0 15,2-3 4-15,-4-2 5 0,-7-2 6 0,0 0 9 16,21-5 3-16,-21 5 9 0,10-9 11 0,-10 9 6 0,5-16 13 16,-1 2 12-16,-4-2 4 0,3-1 0 15,-2-1-4-15,0-11-71 0,-2-2-188 0,-5 1 56 0</inkml:trace>
  <inkml:trace contextRef="#ctx0" brushRef="#br0" timeOffset="101733.55">27672 16267 313 0,'0'0'272'0,"0"0"-29"0,9-9-22 0,-9 9-14 0,13-9-25 0,-3 3-16 0,-4 1-18 15,10-4-14-15,10-5-16 0,-3-3-14 0,0 7-14 16,-5-1-5-16,-1-1-13 0,9-3-12 16,-1-3-14-16,3 2-5 0,-6 5-13 0,-6-6-8 0,4-3-7 15,5-3-2-15,-6 4-15 0,-2-7-2 0,-1 9-3 16,-3 0-3-16,2-9 7 0,-5 5-3 0,-1 5 5 0,-3 2-4 15,0 4 2-15,-2 0 2 16,-2 2-4-16,-2 8 0 0,0 0-2 16,0 0-3-16,0 0 0 0,-12-17 0 0,12 17 2 0,0 0-2 0,0 0-13 0,-38 17 3 15,23-8-10-15,1 4-9 0,3 1-2 0,-7 7-12 16,7-3-5-16,0-2-5 0,6-2-23 0,1-2 12 16,1-1-14-16,3-11 16 0,-4 17-5 0,4-17-2 15,0 0 2-15,5 17-2 0,-5-17 4 0,0 0 6 16,0 0 11-16,11 8 10 0,-11-8 16 0,0 0 18 15,17-1 16-15,-17 1 2 0,0 0 28 0,19-15 16 16,-19 15 18-16,11-10 5 0,-11 10 13 0,9-14 3 16,-9 14 0-16,5-11 3 0,-5 11 5 0,7-10 1 0,-7 10-12 15,0 0-9-15,0 0-4 0,5-10-5 16,-5 10-7-16,0 0-4 0,0 0-9 0,0 0 2 0,0 0-6 16,0 0-3-16,-10 46-6 0,8-28-1 0,2-1-12 15,0-1-5-15,-5 11-5 0,6-5-4 0,2-4-5 16,-2-2-6-16,1 0-6 0,5-4-1 15,-3-3-2-15,0-1-4 16,5-3 1-16,-9-5-3 0,14 8 1 0,-14-8 1 0,17 0 4 0,-17 0 1 0,23-10 10 16,-7-1 7-16,8-5 8 0,-2-6 1 0,-10 3 8 15,6-11 4-15,-1-1 7 0,-1-3 3 0,-3-4 0 0,2 2 3 16,1-22 11-16,-1-3 4 0,-3 3 3 0,-3 1 4 16,-1 13 0-16,-4 8 1 0,1 1-1 0,0 2 2 0,-3 2-5 15,-1 9 3-15,0 4 0 0,0 3 0 16,-1 4 1-16,2 1-11 0,-2 10-6 0,-2-15-6 15,2 15-5-15,0 0-4 0,0 0-3 0,0 0-2 16,0 0-3-16,-23 22 2 0,12 9-5 16,-1 2-1-16,-7 22-1 0,3 4-3 15,7-18-2-15,3-2-1 0,-5 21 2 0,3-2-7 0,1-2 7 0,4-12-9 16,2-8-2-16,3 1-11 0,-1 0-6 0,3-4-10 0,-2 1-6 16,3-2-19-16,-1-4-21 0,-1-1-25 0,0-5-16 15,3-5-16-15,-3-3-10 0,0-5-4 16,2-2-15-16,-5-7-7 0,8 8-8 0,-8-8-130 0,0 0-366 15,0 0 103-15</inkml:trace>
  <inkml:trace contextRef="#ctx0" brushRef="#br0" timeOffset="102021.78">28166 15916 228 0,'0'0'245'0,"0"0"-27"15,0 0-14-15,0 0-11 0,0 0-19 0,0 0-11 0,16-17-15 16,-8 12-5-16,7-1-7 0,0-1-5 16,3-2-6-16,-3 2-6 0,5-2-8 0,-3 1-2 0,2 1-1 15,-2 2-4-15,0-2-3 0,-1 3-11 16,-5-3-2-16,1 3-10 0,-12 4-7 0,17-6-10 16,-17 6-1-16,15 0-6 0,-15 0 1 0,12 7-6 15,-12-7-2-15,7 14-11 0,0 2-3 0,-4 0 1 16,-2 2-6-16,-2 9-13 0,-3 1-15 0,2 3-13 0,-3-2-16 15,-1-3-13-15,0-3-18 0,2-7-25 0,0 2-30 16,0-2-20-16,0-2-19 0,0-2-18 0,1-2-23 0,3-10-148 16,-9 14-412-16,9-14 116 0</inkml:trace>
  <inkml:trace contextRef="#ctx0" brushRef="#br0" timeOffset="102168">28400 15723 251 0,'0'0'9'0,"0"0"-19"0,0 0-10 0,0 0 4 0</inkml:trace>
  <inkml:trace contextRef="#ctx0" brushRef="#br0" timeOffset="102486.39">28557 15963 364 0,'2'18'152'15,"2"-2"-11"-15,-1-3-10 0,0 1-14 0,1-1-12 0,0-1-10 0,1-2-7 0,-2-2-2 0,-3-8-11 16,5 16 2-16,-5-16 5 0,8 12-1 0,-2-8 3 0,-6-4 2 15,9 5-1-15,-9-5-5 0,0 0-1 0,22-5 4 16,-22 5 4-16,20-13 0 0,-8 0-4 0,0-1-9 16,0 0-11-16,2-12-1 0,-3 0-1 0,5 1-14 15,-5-3-5-15,-1 2-2 0,0 0-6 16,-5 6-8-16,1 2-9 0,-1 2-9 0,0 5-11 16,-1 2-18-16,-1-1-11 15,-3 10-18-15,6-14-24 0,-6 14-9 0,7-11-9 0,-7 11-12 0,6-7-11 0,-6 7-11 16,0 0-14-16,0 0 4 0,0 0-1 0,0 0-85 15,0 0-265-15,0 0 78 0</inkml:trace>
  <inkml:trace contextRef="#ctx0" brushRef="#br0" timeOffset="102665.98">28854 15868 848 0,'3'15'-14'0,"0"1"18"16,-1-1 9-16,-2-2 9 0,2 1 19 15,-2-14-3-15,3 22 20 0,-2-12 0 0,-1-10 15 0,3 14-4 16,0-5 21-16,-3-9 3 0,3 13 18 0,-3-13 20 16,5 9 6-16,-5-9 8 0,0 0-7 0,11 2 1 15,-11-2 3-15,0 0-3 16,0 0 0-16,21-12-5 0,-21 12-1 0,15-18-2 15,-9 7-6-15,-2-5-6 0,-1 2-17 0,-3 14-15 16,-3-27-9-16,0 15-23 0,-2 2-11 0,0 1-24 0,-5-3-19 0,-1 2-26 0,-4 3-41 16,3 1-30-16,-5 1-46 0,2-1-38 0,-1 5-50 15,1-1-163-15,15 2-470 0,-22-1 131 0</inkml:trace>
  <inkml:trace contextRef="#ctx0" brushRef="#br0" timeOffset="105231.53">29142 15831 366 0,'0'0'162'0,"-9"-3"-12"0,9 3-15 0,-12-3-9 16,12 3 2-16,-9-7-10 0,9 7-3 0,-8-4-3 16,8 4-6-16,-6-6-3 0,6 6-7 15,-7-8-11-15,7 8-5 0,-6-12 6 0,6 12-14 16,-1-13-5-16,1 13-8 0,0 0-7 0,8-17-1 0,-6 11-8 15,-2 6 1-15,7-11-5 0,-1 6-1 0,0 0-8 16,-6 5-7-16,16-9 0 0,-3 1-4 0,-2 2-2 16,0 1-1-16,-11 5 3 0,22-10-7 0,-10 8 4 15,-1-1-8-15,-11 3 1 0,21-2-1 0,-21 2-2 16,16 1 0-16,-16-1 2 0,17 4 1 0,-3 3-1 0,-1 1 4 16,-4 2-5-16,4-1-2 0,0 2-2 15,-6-1 2-15,4 2 5 0,-2 0-2 0,1 1-4 0,-2-4 4 16,1-1-2-16,-3 0 5 0,2 4-2 0,1-3 3 15,-2-2 6-15,-7-7 4 0,13 9 8 0,-6-4 6 16,-7-5-3-16,12 6-3 0,-5-6-4 0,-7 0-1 16,16 0-4-16,-16 0-9 0,17-3 1 0,-3-3-5 15,0 0-3-15,-1-1-6 0,0-2-12 0,-2 1 1 0,2-1-6 16,-3 2-7-16,-2-1-9 16,0 1-11-16,-2 2-5 15,0-2-15-15,-6 7-6 0,9-10-16 0,-9 10-9 0,11-10-13 0,-7 6-14 0,-4 4-23 16,7-6-14-16,-7 6-102 0,0 0-314 0,0 0 88 15</inkml:trace>
  <inkml:trace contextRef="#ctx0" brushRef="#br0" timeOffset="105648.95">29350 16040 390 0,'0'0'169'0,"-5"-14"-21"0,5 14-11 0,-2-11-18 16,2 11-9-16,0-16-10 0,0 16-15 0,0-15 2 0,0 15-12 15,-1-15-10-15,1 15-5 0,1-15-7 0,-1 15-4 16,5-14-1-16,-5 14-3 16,3-13-2-16,-3 13-8 0,3-9-3 0,-3 9-3 0,0 0-5 15,5-10 6-15,-5 10-3 0,0 0 3 0,0 0-3 16,0 0 6-16,0 0 2 0,0 0-2 0,0 0-1 0,0 0 3 15,22 18-7-15,-18-10 2 0,2 6-1 0,0-2-3 16,-1-2 0-16,2 4-2 0,0-1-2 0,-1-3-6 16,0 1 0-16,-2-2 2 0,1-1 8 15,5 2 5-15,-3 0-2 0,2-3 2 0,-2-1 7 0,2-1-3 0,-9-5-1 16,24 8-3-16,-9-8-1 0,0-1-4 0,3 1 2 16,-1-3-5-16,-1-1-4 0,-1-3 0 0,2 0-1 15,-1 0-6-15,0 0-5 0,-3 0-5 0,3-4-4 16,-3 3-4-16,0-2-15 0,0 1-7 0,-4 3-12 15,-1 1-8-15,2-1-22 0,-10 6-9 0,11-8-21 16,-11 8-13-16,12-7-17 0,-12 7-21 16,9-7-123-16,-9 7-327 0,0 0 93 0</inkml:trace>
  <inkml:trace contextRef="#ctx0" brushRef="#br0" timeOffset="120185.79">30249 15165 496 0,'0'0'299'15,"0"0"-22"-15,0 0-22 0,3-13-14 0,-3 13-18 16,0 0-22-16,0 0-18 0,0 0-17 0,0 0-14 15,0 0-11-15,0 0-8 0,0 0-10 0,0 0-10 16,0 0-15-16,0 0-6 0,0 0 0 0,0 0-16 16,0 0-5-16,0 0 7 0,0 0-4 0,0 0-7 15,0 0-10-15,0 0 5 0,0 0-12 0,-13 34-6 0,8-20-5 16,1 2-6-16,0 2 4 0,0 0-8 0,0 10-3 16,0-1-3-16,0 2-2 0,-1-2 1 0,3 0-6 15,-3 1 0-15,1-2 1 0,1 4-4 16,3-3-6-16,0-4 0 0,-1-6-7 0,1 2-5 0,0-2-13 15,1 0-1-15,-2 1-6 0,1-3-9 0,2 0-5 16,-3 1-5-16,2-4-9 0,-1-3-12 0,0-9-15 0,2 18-14 16,-2-18-16-16,1 12-20 15,-1-12-18-15,0 0-24 0,1 17-16 0,-1-17-21 16,0 0-161-16,2 10-439 0,-2-10 123 0</inkml:trace>
  <inkml:trace contextRef="#ctx0" brushRef="#br0" timeOffset="120601.75">30090 15287 231 0,'-1'-10'281'0,"1"10"-44"0,0 0-25 0,0-14-20 0,0 14-21 15,0 0-17-15,0 0-9 0,7-18-13 0,-7 18-9 16,11-11-12-16,-4 6-4 0,7-4-7 0,0 0-3 0,2 1-7 16,2 1-3-16,10-4-5 0,-6 3-1 0,-2 2-11 15,10-3-8-15,-7 6-7 16,-6-1-3-16,-1 1-6 0,2 1-6 0,-2 0-3 0,1 2-5 0,-17 0-6 16,23 3 5-16,-23-3-7 0,20 3-7 15,-20-3-3-15,12 3 2 0,-12-3-2 0,0 0 0 0,12 8-1 16,-12-8-3-16,0 0 2 0,-1 10 1 0,1-10-5 15,0 0 1-15,-15 19-3 0,8-13 1 0,7-6-4 16,-20 18 3-16,6-8-10 0,0-1-4 0,0-1-6 16,5 2-8-16,-4 0-9 0,2-3-7 0,-3 1-9 15,5-2-9-15,2-1-14 0,7-5-6 0,-11 9-14 16,11-9-9-16,0 0 7 0,-10 8 4 16,10-8-12-16,0 0-11 0,0 0-5 0,0 0-4 0,0 0 4 0,0 0 6 15,0 0-5-15,0 0 13 0,0 0-6 0,40-1 1 16,-40 1-76-16,18-3-216 0,-18 3 66 0</inkml:trace>
  <inkml:trace contextRef="#ctx0" brushRef="#br0" timeOffset="120927.63">30654 15223 302 0,'0'0'221'0,"0"0"-13"0,0 0-14 0,0 0-10 15,6-11-13-15,-6 11-13 0,0 0-10 16,0 0-10-16,0 0-8 0,0 0-2 0,0 0-2 0,0 0-6 15,0 0-4-15,0 0-2 0,0 0-15 0,0 0-11 16,0 0-6-16,-41 13-10 0,41-13-7 0,-12 7-11 16,12-7 0-16,-11 8-6 0,11-8-5 0,0 0-4 15,-9 10-2-15,9-10-6 0,0 0-2 0,0 0-4 0,-5 12-2 16,5-12 4-16,0 0-7 0,0 0-3 16,0 0 0-16,0 0-1 15,0 0-1-15,0 0-3 0,0 0-4 0,25 7 2 0,-25-7-2 0,0 0 0 0,0 0 3 16,0 0-9-16,0 0-1 0,0 0-5 0,16 2-2 0,-16-2-6 15,0 0-7-15,0 0-10 0,10 1-9 16,-10-1 2-16,0 0-8 0,0 0-9 16,0 0-16-16,0 0-20 0,0 0-16 0,13 9-14 0,-13-9-23 15,0 0-7-15,0 0-13 0,0 0-6 0,7 10-122 16,-7-10-343-16,0 0 98 0</inkml:trace>
  <inkml:trace contextRef="#ctx0" brushRef="#br0" timeOffset="121177.61">30781 15157 209 0,'12'-15'112'0,"-5"1"9"0,0 2-10 16,0 1 4-16,0 1-3 0,-2 0-1 16,-5 10-5-16,9-16-2 0,-9 16 9 15,9-14-1-15,-9 14 7 0,6-14-3 0,-6 14 1 0,5-11-7 0,-5 11-7 0,0 0-8 0,5-13-10 16,-5 13-7-16,0 0-8 0,0 0-6 0,0 0-9 16,5-11-3-16,-5 11-1 0,0 0-2 15,0 0 0-15,0 0-8 0,0 0-4 0,0 0-1 0,-13 38-3 16,9-22-2-16,-2 0-10 0,-1 11-2 0,-1-5-5 15,2 5-4-15,2-4-7 0,-6 2-7 0,6-3-10 16,1-4-11-16,-1-3-10 0,0 0-11 0,1 0-8 16,1 0-13-16,2-15-14 0,-4 20-12 0,4-20-13 0,-2 17-17 15,2-17-18-15,0 0-8 0,-1 15-93 0,1-15-287 16,0 0 82-16</inkml:trace>
  <inkml:trace contextRef="#ctx0" brushRef="#br0" timeOffset="121966.4">30763 15245 317 0,'0'0'260'0,"2"-17"-36"0,-2 17-23 0,0 0-18 15,9-6-19-15,-9 6-19 0,14-4-16 0,-14 4-9 16,15-3-9-16,-15 3-15 0,14-2-8 0,-14 2-14 15,16-2-8-15,-16 2-8 0,14 1-8 0,-14-1-4 16,0 0-6-16,21 4-2 0,-21-4-10 0,11 9-6 16,-11-9-6-16,6 9-6 0,-6-9-9 0,2 14-3 15,-2-14 2-15,-3 17-5 0,3-17-2 0,-4 17 0 16,1-8-5-16,3-9 2 0,-8 16 3 16,8-16 2-16,-7 12-6 0,7-12 8 0,-5 9 2 0,5-9 2 15,0 0 2-15,-3 10 2 0,3-10-4 0,0 0 1 16,0 0 4-16,0 0 5 0,0 0 10 0,0 0 6 0,0 0 2 15,32-14 8-15,-17 5-2 0,1 1 0 0,-2-3 0 16,1 2 1-16,-2 2 3 0,1-2-5 0,-1 3 1 16,-3-2-5-16,0 3-6 0,-10 5-1 0,15-5-3 15,-15 5 4-15,13-2-7 0,-13 2-3 0,0 0-2 16,0 0 3-16,13 9-4 0,-13-9-1 0,5 8-2 0,-5-8-1 16,3 10 1-16,-3-10-2 0,3 14 2 0,-3-14-2 15,4 12-1-15,-4-12-7 0,0 0-5 0,3 13-5 16,-3-13-8-16,0 0-7 0,2 9-10 0,-2-9-14 15,0 0-23-15,0 0-22 0,0 0-18 0,0 0-14 16,0 0-8-16,0 0-1 0,0 0-1 0,0 0-6 16,0 0 3-16,0 0 9 0,0 0 16 0,24-22 6 15,-21 15 7-15,2-7 12 0,0 3 8 0,0 0 19 16,-1-2 14-16,-4 13 13 0,7-23 22 0,-2 14 7 16,-5 9 9-16,5-16 9 0,-5 16 7 0,4-14 16 15,-4 14-10-15,3-12 8 0,-3 12 4 0,0 0-12 16,0 0-5-16,4-16 3 0,-4 16-6 0,0 0 0 15,0 0 2-15,0 0-9 0,0 0 4 0,0 0 1 0,0 0-16 16,0 0-9-16,0 0 6 0,0 0-11 0,0 0-10 16,0 0-3-16,0 0-3 0,8-6-2 0,-8 6-11 15,0 0 1-15,0 0 5 0,0 0-4 0,18 4 1 16,-18-4 7-16,0 0-2 0,0 0 9 0,23 2 0 16,-23-2 4-16,0 0 6 0,16 2 9 0,-16-2 2 0,0 0 6 15,13 3 12-15,-13-3-4 0,7 5 9 0,-7-5 13 16,0 0-7-16,11 9 5 0,-11-9-5 0,6 9-1 15,-6-9 11-15,8 9-15 0,-8-9 11 0,8 11-9 16,-8-11 2-16,9 10 2 0,-9-10 17 16,11 8-4-16,-6-3 10 0,-5-5 2 0,13 5 3 0,-13-5-3 15,17 4 3-15,-17-4 1 0,17-2-6 16,-17 2 0-16,19-2-8 0,-4-4-1 0,0 2-8 0,-1-1-5 16,-1 0-14-16,-3-2-16 0,-10 7-31 0,18-7-26 15,-12 3-123-15,-6 4-220 0,13-6 65 16</inkml:trace>
  <inkml:trace contextRef="#ctx0" brushRef="#br0" timeOffset="122527.73">30565 15875 248 0,'0'0'322'15,"0"0"-59"-15,-13-7-35 0,13 7-25 0,0 0-20 0,-23 2-22 16,23-2-16-16,-30 15-15 0,6-1-17 0,5 0-10 16,2-1-12-16,-5 5-9 0,5 0-10 0,5-3-10 15,1-5-10-15,1 3-16 0,2 1-6 0,1-2-8 16,1-2-13-16,3-1-3 0,3-9-1 0,0 0-3 15,4 18-1-15,-4-18 2 0,0 0-2 0,13 3 3 16,-13-3 3-16,0 0 5 0,0 0 8 0,30-14 1 0,-17 3 4 16,1-3 0-16,6-7 4 0,1 1 3 15,-6 4 1-15,-3 2 6 0,0 2 10 0,-2 4-3 0,-4 1 0 16,-6 7-11-16,10-10-4 0,-10 10-7 16,7-10-3-16,-7 10-2 0,0 0 4 0,0 0-6 0,0 0-1 15,0 0-2-15,0 0-4 0,0 0 4 0,0 0-4 16,0 0-11-16,0 0-7 0,-4 39-8 0,4-39-8 15,-4 15-11-15,4-15-13 0,-2 17-13 0,2-17-23 16,0 0-24-16,5 20-26 0,-5-20-21 0,13 11-25 16,-5-7-133-16,-8-4-372 0,17 5 104 0</inkml:trace>
  <inkml:trace contextRef="#ctx0" brushRef="#br0" timeOffset="123061.7">30861 15869 430 0,'0'0'227'16,"-26"-3"-18"-16,26 3-16 0,0 0-23 0,-35 17-16 16,21-6-8-16,-2 0-18 0,-11 6-10 0,13-2-18 15,-2-1-9-15,4-4-14 0,-1 3-3 0,4-1-11 0,-1 2-7 16,1 0-10-16,0-1-16 0,5-2 1 16,4-11-18-16,-2 17-4 0,2-17-8 15,0 0 0-15,5 15-5 0,-5-15-1 16,0 0-3-16,14 7 5 0,-14-7-3 0,14-2 3 0,-14 2 0 0,25-8 0 0,-9 0 4 15,0 0 1-15,8-10 3 0,2 0 8 0,-8 2 4 16,3-4 5-16,-5 1 3 0,-2 4 7 0,-3 3 11 16,-1 3 2-16,-2 1-3 0,-1 0-8 0,-7 8-2 0,9-11-7 15,-9 11-5-15,7-6 1 0,-7 6 0 0,0 0 0 16,0 0-3-16,0 0-1 0,0 0-3 16,0 0-1-16,-16 37-2 0,9-23-3 0,1 0-4 0,-3 1-5 15,5 0-3-15,-1-2-5 0,0 2 5 0,-1-2-9 16,5-2-1-16,1-11-7 0,-3 15 4 15,3-15-2-15,0 12-2 0,0-12 5 16,0 0-3-16,0 0-3 0,11 8 5 0,-11-8 1 0,0 0 2 0,0 0-4 16,24-6 8-16,-24 6 2 0,21-12-3 0,-9 6 3 15,-1-5 1-15,0 0 1 0,2-1 9 0,-2 1 5 16,-1 0 10-16,-1-1 5 0,0 2 7 0,-3 2 5 16,0 1 6-16,-6 7-1 0,7-11-5 0,-7 11-1 15,5-8-3-15,-5 8-7 0,0 0-1 0,0 0-1 0,6-9 5 16,-6 9-3-16,0 0 7 0,0 0-9 0,0 0-1 15,0 0-2-15,0 0-3 16,0 0-2-16,-14 37 0 0,14-37 0 0,-7 16 0 16,3-3-1-16,-2-1-5 0,3 1-6 0,0-1-6 0,3-12-14 0,-4 18-12 15,3-10-22-15,1-8-22 0,-1 13-28 0,1-13-27 0,0 0-28 16,0 0-39-16,5 14-123 0,-5-14-382 0,0 0 109 16</inkml:trace>
  <inkml:trace contextRef="#ctx0" brushRef="#br0" timeOffset="123183.02">31167 15765 238 0,'3'-9'182'0,"-3"9"-32"0,0 0-28 15,0 0-11-15,0 0-17 0,0 0-31 0,0 0-26 0,0 0-38 16,0 0-35-16,0 0-80 0,0 0-133 0,0 0 44 16</inkml:trace>
  <inkml:trace contextRef="#ctx0" brushRef="#br0" timeOffset="123982.09">31094 16053 214 0,'-6'12'168'0,"6"-12"-31"0,-5 10-22 0,5-10-15 16,0 0-10-16,-2 11-13 0,2-11-1 0,0 0 6 15,0 0-18-15,0 0 11 0,0 0 1 0,0 0 2 16,20 2 14-16,-20-2 5 0,0 0 9 0,27-18 2 15,-17 6 0-15,1-1 2 0,-1-1 10 0,0 2 9 16,-3-2-6-16,2 0-4 0,-3 1-3 0,-2 1-6 16,0 4 2-16,-4 8-2 0,6-15-8 0,-6 15-4 0,2-12-23 15,-2 12-1-15,0 0-12 0,0 0-7 0,0 0-5 16,-19-7-9-16,19 7-11 0,0 0-10 16,-31 10-9-16,15-2-11 0,2 2-13 0,-2-2-15 15,4 1-17-15,1 2-21 0,0 0-16 16,0-1-15-16,1 0-7 15,10-10-19-15,-10 14-6 0,10-14-5 0,-6 13-10 0,6-13-5 0,-2 6-7 0,2-6 5 0,0 0 2 16,0 0 7-16,0 0 5 0,0 0 8 0,19 5 10 16,-19-5-63-16,0 0 162 0,29-15-68 0,-18 8 8 15,3 0 17-15,-1 2 14 0,1-5 13 0,0 1 18 0,-2 4 14 16,-2 0 8-16,4-2 13 0,-3 0 11 0,-11 7 5 16,17-6-1-16,-17 6 16 0,12-4-11 15,-12 4 3-15,0 0 9 0,0 0 11 0,17-3-19 0,-17 3 15 16,0 0-2-16,0 0 0 0,0 0-4 0,11 10 6 15,-11-10-7-15,0 0-4 0,3 10-3 0,-3-10-5 16,0 0-1-16,0 0-4 0,3 15 1 0,-3-15-1 16,0 0 11-16,0 0 6 0,4 6 9 0,-4-6 1 15,0 0-4-15,0 0-3 0,0 0-4 0,18 1 5 16,-18-1 1-16,0 0 3 0,27-7-2 0,-13 2 0 16,1-1 0-16,-3-1-6 0,-2 2-2 0,6-1-3 15,-6 0 4-15,-1 2-8 0,-9 4-4 0,17-8-5 16,-17 8-4-16,12-5 1 0,-12 5-3 0,0 0-10 0,0 0 1 15,16 3-4-15,-16-3 5 0,0 0-1 16,0 0-10-16,9 14-1 0,-9-14-9 16,3 11-8-16,-3-11-11 0,1 11-6 0,-1-11-12 0,0 0-8 0,6 16-13 15,-6-16-8-15,0 0-11 0,3 12-3 0,-3-12-8 16,0 0-11-16,0 0 8 0,0 0 2 0,0 0-4 0,12 5 22 16,-12-5 0-16,0 0 17 0,0 0 8 0,0 0 1 15,26-16 6-15,-26 16 19 0,22-15 9 0,-10 4 4 16,-1-2 16-16,2 1 10 0,-3-1 5 0,1 2 17 15,-1-3 15-15,-2 5 10 0,-8 9 2 0,11-13-3 16,-11 13-5-16,9-11-5 0,-9 11-3 0,0 0 7 16,0 0 11-16,0 0 2 0,0 0 3 0,0 0-14 15,0 0-3-15,0 0-7 0,0 0-3 16,0 0-5-16,0 0-3 0,-20 52-5 0,15-41-4 0,-4 3-6 16,3-2-3-16,0 0-16 0,2-3-14 15,1 1-18-15,3-10-24 0,-7 15-19 0,7-15-20 0,-4 11-29 0,4-11-20 16,0 0-14-16,0 0-123 0,0 0-331 0,0 0 93 15</inkml:trace>
  <inkml:trace contextRef="#ctx0" brushRef="#br0" timeOffset="124111.98">31751 15720 218 0,'0'0'3'0,"0"0"-6"0,0 0-4 0</inkml:trace>
  <inkml:trace contextRef="#ctx0" brushRef="#br0" timeOffset="124379.33">31728 15768 223 0,'0'0'90'0,"0"0"-15"0,0 0-12 0,-1 16-9 0,1-16-2 0,0 0-7 16,0 0-3-16,-4 14-10 0,4-14-2 0,-3 14 5 15,3-14 11-15,-7 15 2 0,7-15-10 0,-11 20 4 16,6-5-4-16,0-5 1 16,-1 2 0-16,-1 2-9 0,-1-1 11 15,2-2-9-15,-1 1-3 0,2 3-8 0,-1-1 0 0,0-4-11 0,6-10 9 0,-7 18-6 16,3-9 2-16,4-9-4 0,-7 14 1 0,7-14 3 0,-6 13 10 16,6-13 1-16,-8 14 6 0,8-14-3 0,-10 11 5 15,10-11-7-15,-12 9-3 0,12-9-10 16,-13 5 1-16,13-5-7 0,-15 3-5 0,15-3-15 0,0 0-24 15,-24 1-18-15,24-1-11 0,0 0-32 0,-19-4-63 16,19 4-188-16,-11-7 56 0</inkml:trace>
  <inkml:trace contextRef="#ctx0" brushRef="#br0" timeOffset="124679.06">32346 15343 292 0,'0'0'287'16,"0"0"-58"-16,0 0-32 0,0 0-20 0,0 0-14 15,0 0-2-15,0 0-14 0,0 0-7 0,-31 43-9 0,13-16-13 0,-4 7-6 16,2-3-9-16,-15 16-6 0,7-10-10 0,6-5-8 0,-10 18-11 15,10-15-9-15,0-3 2 0,-9 16-11 0,7-12-7 16,5-6-1-16,0 1-9 0,-2-1-13 16,5 1-12-16,-2-2-14 0,0-2-14 0,-1-1-18 0,4-2-25 15,0-4-30-15,4-4-18 0,2-2-29 0,1-2-25 16,0-2-137-16,8-10-360 0,-10 13 100 0</inkml:trace>
  <inkml:trace contextRef="#ctx0" brushRef="#br0" timeOffset="125158.9">31877 15861 396 0,'0'0'196'0,"0"0"-29"0,22-6-22 0,-14 4-8 0,-8 2-16 0,26-5-15 15,-10 2-5-15,0 0-10 0,0 0 0 0,2 0-1 16,-2-2 5-16,1 3 1 0,-1-2 1 0,-1 1 6 15,1 0-4-15,-5 1-4 0,-1-1-1 0,-10 3-5 0,16-5-2 16,-16 5-6-16,10-1-8 0,-10 1-8 0,0 0-11 16,13-4-6-16,-13 4-4 15,0 0-5-15,0 0-7 0,0 0 2 0,0 0-11 0,0 0 1 16,0 0-4-16,0 0-4 0,0 0-7 0,0 0-2 0,0 0-2 16,-21 37-1-16,21-37-6 0,-5 11-2 0,5-11-4 15,-5 10 3-15,5-10 1 0,0 0 3 16,0 0-2-16,-1 15 0 0,1-15-5 0,0 0 5 0,9 8 0 15,-9-8-1-15,9 6 0 0,-9-6-2 0,13 3 0 16,-13-3-1-16,13 8 6 0,-13-8-1 0,12 6-3 0,-6-1-1 16,-6-5 6-16,11 12 0 0,-6-8 6 0,-5-4 1 15,7 13 8-15,-7-13 8 0,2 8 8 0,-2-8 4 16,0 0 8-16,0 0 1 0,0 0 3 0,-9 21 5 16,9-21-13-16,-14 10-4 0,14-10-4 0,-17 10-6 15,9-7-10-15,8-3-11 0,-19 6-13 0,6 1-19 16,-1-3-20-16,14-4-16 0,0 0-22 0,-23 8-14 15,23-8-25-15,0 0-16 0,0 0-13 0,-19 3-11 0,19-3-11 16,0 0-137-16,0 0-374 0,0 0 105 16</inkml:trace>
  <inkml:trace contextRef="#ctx0" brushRef="#br0" timeOffset="126579.88">29988 16168 455 0,'0'0'239'0,"-8"-14"-22"0,8 14-23 16,0 0-16-16,0 0-8 0,-6-11-16 0,6 11-10 15,0 0-7-15,0 0-6 0,0 0-7 0,0 0-6 16,-6-11-6-16,6 11-7 0,0 0-8 0,0 0-4 15,0 0-7-15,0 0-17 0,0 0-5 0,0 0-4 16,4-19-7-16,-4 19-1 0,0 0-7 0,15-13-4 0,-15 13-4 16,10-9-5-16,-10 9 1 0,10-9 0 0,-10 9-12 15,13-6 2-15,-13 6-3 0,12-6-1 0,-12 6-5 16,15-2-2-16,-15 2 0 0,0 0-3 16,25 0 5-16,-25 0-4 0,18 3-4 0,-18-3 3 0,17 2-8 15,-17-2 3-15,11 4 1 0,-11-4-2 0,0 0 2 16,20 4-5-16,-20-4 6 0,0 0-5 0,13 1 4 15,-13-1 3-15,0 0 0 0,0 0 0 0,0 0-5 16,17 2 2-16,-17-2 3 0,0 0-6 0,0 0 2 16,0 0-3-16,30-3-1 0,-30 3-9 0,12-4-9 15,-12 4-8-15,13-4-13 0,-13 4-16 0,0 0-20 0,0 0-21 16,0 0-23-16,23-6-22 0,-23 6-18 0,0 0-27 16,0 0-18-16,0 0-117 0,0 0-380 0,0 0 107 15</inkml:trace>
  <inkml:trace contextRef="#ctx0" brushRef="#br0" timeOffset="126867.48">29897 16519 426 0,'0'0'227'0,"0"0"-23"0,0 0-16 15,15 12-18-15,-15-12-16 0,15 2-11 0,-15-2-10 0,16 1-15 16,-16-1-17-16,19 2-5 0,-19-2-14 0,17 2-8 16,-17-2-11-16,15 2-11 0,-15-2-9 0,16 2-17 15,-16-2-18-15,15 2-6 0,-15-2-21 0,0 0-25 16,20 3-25-16,-20-3-17 0,12 5-35 0,-12-5-29 15,13 6-89-15,-13-6-282 0,0 0 80 0</inkml:trace>
  <inkml:trace contextRef="#ctx0" brushRef="#br0" timeOffset="127228.12">30495 16498 387 0,'0'0'246'15,"0"0"-36"-15,4-11-22 0,-4 11-21 0,0 0-20 0,0 0-19 0,0 0-15 16,0 0-11-16,0 0-7 0,0 0-6 0,0 0-11 16,0 0-6-16,0 0-10 0,0 0-6 15,0 0-7-15,-20 32-4 0,20-32-2 0,-10 15-9 0,10-15-1 16,-7 15-7-16,7-15-1 0,-5 14-5 0,5-14 3 15,-4 13-4-15,4-13-1 0,0 0 4 0,0 16 5 16,0-16 6-16,0 0 4 0,0 0-4 0,11 9 5 16,-11-9 0-16,0 0 5 0,0 0-7 15,0 0-2-15,28-7-4 0,-28 7-2 0,22-13-4 16,-12 5-7-16,3-3-9 0,1-2-3 0,0 1-8 16,-3 0-14-16,2 1-12 0,-1-2-16 0,0 1-27 0,-2 1-14 15,2 1-28-15,-1-1-22 0,0 1-8 16,-2 1-28-16,-1 1-108 0,-8 8-333 0,0 0 95 0</inkml:trace>
  <inkml:trace contextRef="#ctx0" brushRef="#br0" timeOffset="127456.26">30941 16240 240 0,'0'0'298'0,"4"-9"-41"0,-4 9-32 0,0 0-19 16,0 0-25-16,0 0-28 0,0 0-12 0,0 0-9 0,0 0-10 0,0 0-8 0,0 0-5 15,0 0-11-15,0 0-8 0,-15 39-12 0,10-23-4 16,-5 9-15-16,2-3 1 0,-4 5-12 0,3 0-2 16,0-2-8-16,-1 2-4 0,2-7-5 15,-4 5-7-15,3-5-13 0,1-2-10 0,0-3-15 0,1-1-7 16,-2 0-18-16,5 0-21 0,-1-3-30 0,5-11-20 16,-6 18-27-16,6-18-17 0,-5 14-20 0,5-14-95 15,0 0-322-15,0 0 94 0</inkml:trace>
  <inkml:trace contextRef="#ctx0" brushRef="#br0" timeOffset="127732.78">30761 16409 384 0,'0'0'206'0,"0"0"-22"0,8-14-11 0,-8 14-15 0,0 0-7 0,0 0-4 0,19-5-5 16,-19 5-3-16,15-4-2 0,-15 4-7 0,16-4-2 15,-16 4-11-15,15-3-11 0,-15 3-10 0,14-3-13 16,-14 3-3-16,0 0-4 0,20 2-6 0,-20-2-7 16,0 0-6-16,19 9-4 0,-19-9-2 0,10 10-4 15,-10-10-6-15,5 14-5 0,-5-14-3 0,4 23-3 0,-6-10-5 16,1 2-5 0,-3 0-3-16,1 0-3 0,0 1-13 15,-3-2-9-15,3-2-16 0,-3-2-20 0,0 2-26 0,6-12-29 0,-7 20-29 0,3-12-24 16,4-8-26-16,0 0-156 0,-7 15-399 0,7-15 112 0</inkml:trace>
  <inkml:trace contextRef="#ctx0" brushRef="#br0" timeOffset="127878.9">31029 16304 338 0,'0'0'138'16,"5"-11"-17"-16,-5 11-20 0,0 0-20 0,0 0-16 0,0 0-27 15,0 0-37-15,0 0-46 0,0 0-51 0,0 0-114 0,0 0 37 0</inkml:trace>
  <inkml:trace contextRef="#ctx0" brushRef="#br0" timeOffset="128264.26">31194 16398 405 0,'0'0'239'0,"0"0"-39"0,0 0-27 0,0 0-20 0,-35 26-23 16,23-16-16-16,0 3-6 0,1-1-22 0,-1 1-10 16,1-1-14-16,2 5-14 0,0-5-16 0,2 2-15 15,0-3-1-15,1-2-8 0,6-9-8 0,-8 15-10 16,8-15 2-16,-3 11-17 0,3-11 13 0,0 0-1 16,0 0-6-16,0 0 9 0,0 0-3 0,0 0 12 15,0 0-5-15,34-5 6 0,-20-7 9 16,0 1 2-1,1-3 9-15,8-8 6 0,-4-1 10 0,2-4 6 0,-1 0 6 0,0-1 6 0,-2 3 5 0,-3-1 12 0,-2 7 6 16,-5 3 4-16,1 3 1 0,-3 3 0 16,0 3-1-16,-6 7-10 15,6-12-4-15,-6 12-13 0,0 0-5 0,0 0-4 0,0 0-1 0,0 0-5 0,0 0-6 16,0 0-6-16,0 0-2 0,-21 26 1 0,11-11-9 16,0 0-5-16,4 1-6 0,-1-1-8 0,2-2-5 15,0 1-7-15,1 1 1 0,0-3-11 0,3-1 0 16,1-11-8-16,0 17-10 0,0-17-11 0,5 14-10 15,-5-14-22-15,9 9-17 0,-9-9-18 0,13 6-9 16,-13-6-15-16,18 1-6 0,-18-1-119 0,19-2-322 0,-19 2 91 16</inkml:trace>
  <inkml:trace contextRef="#ctx0" brushRef="#br0" timeOffset="128780.24">31462 16402 284 0,'0'0'103'0,"0"0"0"15,0 0 8-15,0 0-11 0,0 0-5 0,0 0 10 16,0 0-12-16,0 0-9 0,0 0-6 15,-39 22-15-15,39-22 0 0,-12 13-18 0,8-6 5 16,4-7-7-16,-12 13-12 0,12-13-9 0,-8 13-4 0,8-13-9 0,-4 12-21 16,4-12 2-16,0 0-8 0,-1 13-7 0,1-13-13 15,0 0-2-15,0 0-5 0,0 0-12 0,0 0 9 16,15 11-13-16,-15-11 1 0,12 0-5 0,-12 0 7 16,0 0 6-16,25-6 6 0,-25 6-3 0,15-6 28 15,-15 6 9-15,14-8 15 0,-14 8 14 0,10-5 6 16,-10 5 6-16,0 0-1 0,0 0 5 0,0 0 7 0,12-5-2 15,-12 5 2-15,0 0 4 0,0 0-6 16,0 0-6-16,0 0-4 0,0 0-6 0,0 0-4 16,0 0 5-16,0 0-10 0,0 0 3 0,-20 33-16 15,20-33-4-15,0 0 2 0,-9 10-1 0,9-10 1 0,0 0 2 16,0 0 7-16,-5 11 0 0,5-11-5 0,0 0-5 16,0 0 14-16,0 0-15 0,0 0 8 0,0 0 3 15,0 0 4-15,0 0 3 0,0 0-2 0,0 0 15 16,33-28-2-16,-21 18 8 0,-1-5 6 0,-2 1 9 15,7-10 5-15,-5 4 5 0,4-3 8 0,1 0 6 16,-4 2 3-16,-4 4 8 0,0 1 5 0,1 2 13 0,-3 2 4 16,-2 2-11-16,-4 10-4 0,7-14-14 0,-7 14-10 15,5-9-10-15,-5 9-3 0,0 0-6 0,0 0-4 16,0 0-12-16,0 0 6 0,0 0-6 0,-19 30 0 16,10-16-9-16,-3 12-1 0,-2-1-2 15,2 0-3-15,3-4-5 0,1-4-8 0,1 1-1 0,0-5-4 16,3 5 0-16,1-2-6 0,-1-4-8 0,3 2-1 15,1-14-10-15,-2 22-4 0,2-22-11 0,3 16-5 16,-3-16-8-16,6 11-17 0,-6-11-11 0,9 8-32 16,-9-8-29-16,16 6-26 0,-16-6-110 0,0 0-335 0,33 0 96 15</inkml:trace>
  <inkml:trace contextRef="#ctx0" brushRef="#br0" timeOffset="130869.39">30257 16455 241 0,'0'0'20'15,"19"-1"-12"-15,-19 1-19 0,10-2-12 0,-10 2 6 0</inkml:trace>
  <inkml:trace contextRef="#ctx0" brushRef="#br0" timeOffset="131856.81">30180 17076 286 0,'0'0'219'15,"0"0"-23"-15,0 0-19 0,0 0-19 0,0 0-14 16,0 0-15-16,-4-14-4 0,4 14-11 0,0 0-10 15,0 0-10-15,0 0-10 0,0 0-2 0,0 0-10 16,0 0-4-16,0 0-9 0,0 0-1 0,0 0-4 16,-3-8-8-16,3 8-1 0,0 0-7 0,0 0-4 15,0 0 0-15,0 0-3 0,0 0 1 0,0 0-1 16,0 0-2-16,0 0 3 0,0 0-7 0,0 0-4 16,0 0 1-16,-11 26 1 0,10-10-5 0,0-2 2 15,-2 3-7-15,1 1-2 0,2-2 2 0,0 13-5 16,-1-6 0-16,1 4 0 0,1-5-1 0,0 5 3 0,0 1 2 15,1-6-6-15,-1-2 1 0,1-3 1 16,-1 1-3-16,1-3-1 0,1 2-3 0,-2-2-3 0,0 0 8 16,0-4-4-16,-1-11-1 0,1 20 3 0,-1-20-3 15,1 15 2-15,-1-15-1 0,1 12-1 16,-1-12-1 0,0 0 0-16,2 13-1 0,-2-13-9 0,0 0-5 0,0 0-1 0,1 12-9 0,-1-12-11 0,0 0-11 0,0 0-21 15,0 0-15-15,0 0-20 0,0 0-27 0,0 0-13 16,0 0-25-16,0 0-95 0,0 0-314 0,0 0 88 15</inkml:trace>
  <inkml:trace contextRef="#ctx0" brushRef="#br0" timeOffset="132172.23">30142 17327 287 0,'-9'-14'201'0,"9"14"-24"0,0 0-22 0,0 0-15 16,0 0-18-16,0 0-6 0,0 0-12 15,0 0-7-15,0 0-14 0,0 0-4 0,0 0-4 0,0 0-2 16,0 0-3-16,0 0-1 0,0 0-11 16,0 0-1-16,16-11-6 0,-16 11-5 0,0 0-8 15,20 1 0-15,-20-1-2 0,18-2-4 0,-18 2-2 0,19 0-3 16,-19 0-2-16,17-1-3 0,-17 1-4 0,18-1-5 15,-18 1 4-15,14-1-6 0,-14 1-3 0,0 0-4 16,18-3-5-16,-18 3-11 0,0 0-10 0,0 0-17 16,0 0-12-16,0 0-17 0,0 0-11 15,0 0-23-15,27 0-15 0,-27 0-22 0,0 0-89 0,0 0-271 16,0 0 78-16</inkml:trace>
  <inkml:trace contextRef="#ctx0" brushRef="#br0" timeOffset="132785.34">30036 17319 253 0,'0'0'131'0,"0"0"-23"0,0 0-13 15,-22 3-15-15,22-3-12 0,0 0-4 0,0 0-11 0,0 0-1 16,0 0 0-16,0 0-9 0,-16 7-10 16,16-7 6-16,0 0-11 0,0 0-8 0,0 0 0 0,0 0 3 15,0 0-4-15,0 0-2 0,0 0 4 0,57 16-8 16,-41-14 1-16,-16-2 1 0,34 1-15 15,-17 0 16-15,-17-1-6 0,35-1 15 0,-18 1-6 0,-17 0 4 16,32-3 9-16,-32 3 10 0,22-1 4 0,-13 1 5 16,-9 0-2-16,0 0 6 0,16-2 7 0,-16 2 0 15,0 0 1-15,0 0-5 0,0 0-8 0,0 0-8 16,12-6-1-16,-12 6-5 0,0 0-3 0,0 0-8 0,0 0-3 16,0 0 1-16,0 0-2 0,-47-8-1 15,29 7-6-15,0-2 0 0,0 3-1 0,-1-1-2 16,1 2-3-16,18-1 4 0,-32 0-3 0,21 0-3 0,11 0-3 15,-18 1-6-15,18-1-5 0,0 0-2 16,-20 2-3-16,20-2 8 0,0 0-10 0,-12 4-1 0,12-4 3 16,0 0 1-16,0 0-6 0,0 0-6 0,0 0 4 15,0 0-4-15,0 0 4 0,0 0 8 16,33 14-7-16,-33-14 8 0,25-1 2 16,-11 2-1-16,-14-1-7 0,28 0 4 0,-16 0 2 0,-12 0 13 0,19 0 2 15,-19 0 5-15,0 0-3 0,21-1 7 0,-21 1 7 16,0 0 4-16,0 0 0 0,18-2 3 0,-18 2-16 15,0 0 11-15,0 0-7 0,0 0-4 0,0 0-4 0,0 0-9 16,0 0-11-16,0 0-15 0,0 0-17 0,0 0-14 16,0 0-18-16,0 0-19 0,0 0-17 0,0 0-113 15,0 0-269-15,0 0 78 0</inkml:trace>
  <inkml:trace contextRef="#ctx0" brushRef="#br0" timeOffset="134114.81">31094 17148 233 0,'0'0'233'16,"-12"-8"-25"-16,6 5-34 0,6 3-11 0,-12-9-18 0,12 9-21 15,-15-6-18-15,15 6-10 0,-16-5-12 0,16 5-10 16,-16-1-8-16,16 1-6 0,0 0-2 0,-25 3-11 0,25-3-4 16,-15 7-2-16,15-7-7 0,-15 7-4 15,15-7-5-15,-12 9-5 0,12-9-9 0,-13 10-2 0,6-3 0 16,7-7-11-16,-10 11-5 0,10-11-6 0,-6 11-3 15,6-11-2-15,0 0 0 0,-6 13-3 0,6-13 2 16,0 0-8-16,0 0 0 0,0 0-5 0,2 18 2 16,-2-18-5-16,0 0-6 0,0 0 6 0,11 11-2 15,-11-11-3-15,12 5 1 0,-12-5-6 0,14 8-2 16,-14-8 7-16,15 7-12 0,-6-3 32 0,-1 1-5 16,5 4-2-16,-1 0-2 0,-2 0-11 0,0 1 3 15,-1 0-3-15,-2 3-3 0,-1-2 0 0,-1-1 2 0,-2-1 10 16,-3-9 0-16,3 19 13 0,-3-19 12 15,-2 15 5-15,2-15 16 0,-7 14-8 0,7-14 24 0,-11 13 9 16,11-13 3-16,-15 8 14 0,15-8 4 0,-15 6 5 16,15-6 3-16,-19 5-4 0,19-5-1 15,-19-2 2-15,19 2-6 0,-27-4 5 0,15 0-12 16,12 4-4-16,-17-8-11 0,17 8-2 0,-12-9-5 16,12 9-5-16,-11-12-5 0,11 12-8 0,-7-10-7 0,7 10-5 15,-5-10-21-15,5 10-11 0,0 0-20 0,0 0-4 16,0 0-25-16,0 0-27 0,0 0-17 0,11-18-73 0,-11 18-235 15,0 0 69-15</inkml:trace>
  <inkml:trace contextRef="#ctx0" brushRef="#br0" timeOffset="134481.34">31223 17298 396 0,'0'0'184'16,"0"0"-34"-16,0 0-21 0,0 0-23 0,0 0-9 0,0 0-13 0,0 0-7 15,0 0-8-15,0 0-7 0,0 0-4 0,0 0-14 16,0 0 0-16,0 0-6 0,0 0-3 0,0 0 1 16,-17 38-7-16,17-38-8 0,-4 23-2 0,2-12 4 0,2 0-5 15,0-11-6-15,-1 16 0 0,1-16-3 16,0 0 3-16,2 15 0 0,-2-15 3 0,0 0 6 15,6 10 7-15,-6-10 6 0,0 0 9 0,0 0 10 0,17 2 9 16,-17-2 5-16,0 0 11 0,0 0-3 0,23-16-2 16,-17 8-8-16,1-6-2 0,0 0-2 0,1-2 0 15,-8 16-5-15,9-31-9 0,-4 15-4 0,-1 1-1 16,-4 15-9-16,8-27-8 16,-8 27-17-16,5-22-14 0,-5 22-15 0,2-14-14 0,-2 14-18 15,0 0-14-15,0 0-28 0,3-20-9 0,-3 20-15 0,0 0-12 0,0 0-27 16,0 0-111-16,5-18-322 0,-5 18 91 15</inkml:trace>
  <inkml:trace contextRef="#ctx0" brushRef="#br0" timeOffset="134919.56">31478 16905 332 0,'0'0'173'0,"0"0"-17"0,0 0-8 0,0 0-18 15,8-14-10-15,-8 14-22 0,0 0-6 0,0 0-13 16,0 0-3-16,0 0-7 0,0 0-7 0,0 0-6 16,0 0 0-16,0 0-10 0,0 0-5 0,0 0-5 15,0 0-3-15,0 0 1 0,-29 58-3 0,21-44-7 16,-1 13-4-16,2-5-1 15,0-5-1-15,3-1-7 0,-1-1 2 0,5-15-7 0,-6 30 4 0,5-18-16 16,1-12 13-16,-2 25-3 0,2-25-8 0,2 21 3 0,-2-21-4 16,6 16 1-16,-6-16 2 0,7 15-5 0,-7-15 3 15,12 14-3-15,-12-14-1 0,12 13-4 0,-12-13 4 16,17 18 0-16,-8-9-7 0,-9-9 2 0,13 15-2 16,-13-15 4-16,10 11 6 0,-10-11-1 0,8 11 0 15,-8-11 2-15,0 0 4 0,0 0-6 0,1 21 10 16,-1-21-8-16,0 0-1 0,0 0 4 0,-20 20 4 15,20-20-1-15,-15 8-4 0,15-8 4 16,-18 5-1-16,18-5-2 0,-17 5 1 0,17-5-9 0,0 0-5 16,-27 2-18-16,27-2-17 0,0 0-11 0,0 0-9 0,-28-5-18 15,28 5-1-15,0 0-95 0,0 0-217 16,0 0 65-16</inkml:trace>
  <inkml:trace contextRef="#ctx0" brushRef="#br0" timeOffset="135294.94">31592 17253 333 0,'0'0'133'0,"0"0"-19"16,0 0-20-16,-9 42 3 0,9-42-9 0,0 0-18 15,0 0-2-15,7 19-3 0,-7-19-9 0,0 0 3 16,8 13-4-16,-8-13 9 0,0 0-6 0,17 9 9 0,-17-9 2 15,12 2 2-15,-12-2 12 0,0 0 4 16,20-4 0-16,-20 4-7 0,0 0 13 0,21-14-5 0,-11 2-1 16,-10 12-4-16,14-27 3 0,-9 13-4 0,0 0-3 15,-5 14-10-15,2-25 0 0,-2 25-1 16,-1-26 0-16,1 26 1 0,-5-20-7 0,5 20-3 16,-7-14-8-16,7 14-7 0,0 0-3 0,-14-15-3 0,14 15-6 15,0 0-9-15,-19-6-5 0,19 6-14 0,0 0-13 16,-21 0-10-16,21 0-11 0,0 0-9 0,0 0-22 15,0 0-9-15,0 0-15 0,-31 10-12 0,31-10-17 16,0 0-13-16,0 0 1 0,-8 10-14 0,8-10-10 16,0 0-5-16,0 0-108 15,0 0-311-15,0 0 89 0</inkml:trace>
  <inkml:trace contextRef="#ctx0" brushRef="#br0" timeOffset="135523.07">31787 17212 287 0,'0'0'103'0,"-1"25"-11"0,1-25-4 0,0 0 11 16,0 0-5-16,-7 22 0 0,7-22-1 15,0 0-3-15,-9 15 9 0,9-15 0 0,-7 7 8 0,7-7-3 16,0 0 0-16,0 0-3 0,0 0-8 16,0 0-2-16,0 0-5 0,0 0-7 0,0 0-5 0,0 0-8 15,0 0-11-15,0 0 1 0,0 0-9 0,-10-42-4 16,10 42-4-16,0 0-10 0,12-23-8 0,-12 23-16 15,15-18-18-15,-7 8-12 0,-8 10-21 0,26-12-17 16,-16 9-19-16,-10 3-11 0,23-4-19 0,-23 4-21 16,30 1-113-16,-30-1-292 0,28 0 85 0</inkml:trace>
  <inkml:trace contextRef="#ctx0" brushRef="#br0" timeOffset="136215.1">32099 17216 424 0,'0'0'211'0,"0"0"-22"0,0 0-19 0,0 0-22 0,0 0-11 16,0 0-16-16,0 0-17 0,0 0-10 0,-56-21-10 15,56 21-6-15,0 0-10 0,-30 21-10 0,30-21-8 0,-14 13-5 16,14-13-6-16,-10 13-7 0,10-13-14 16,-10 13-4-16,10-13-8 0,0 0-2 0,-6 17-1 15,6-17-6-15,0 0-1 0,0 0-6 0,0 0 7 0,0 0-5 16,0 0 2-16,0 0-2 0,0 0 2 0,0 0-2 15,0 0 4-15,0 0 2 0,0 0 5 0,0 0 4 16,55-30 4-16,-41 7 2 0,0 3 2 0,-1-6 3 16,-1 1 1-16,-1-1 3 0,-2 5 8 0,-2 2 7 0,0 4 10 15,-3 2 6-15,0 1 2 0,0 2 2 0,-4 10-4 16,4-14-3-16,-4 14-10 0,4-11-2 0,-4 11-7 16,0 0-2-16,0 0-3 0,0 0-4 15,0 0 1-15,0 0-3 0,0 0-6 16,-33 31 3-16,23-15-4 0,3 1-4 15,1-1-6-15,-2-1-5 0,4 2-5 0,-4 10-5 0,3-10-2 0,4 1-7 0,-1-4-4 16,2 0 0-16,0-14-6 0,1 22 3 0,-1-22 2 0,5 13-3 16,-5-13 7-16,6 9 1 0,-6-9 0 0,8 3 4 15,-8-3 7-15,0 0-1 0,0 0 2 16,25-8 3-16,-25 8 6 0,15-12 5 0,-4 0 6 0,0 0 1 16,0-2 4-16,0 2 13 15,-2-1 0-15,0 1 7 0,-2 2 0 0,-2 1-7 0,1 3-4 16,-6 6-1-16,8-12-6 0,-8 12-2 0,0 0-2 0,0 0 3 15,0 0-3-15,0 0 2 0,0 0-2 0,0 0-5 16,4 31-3-16,-5-19 2 0,1 2-3 0,0 2-3 16,1-1-5-16,1 1-5 0,0 0-5 15,1-2-12-15,-1-2-7 0,1-1-8 0,-3-11-6 16,7 17-14-16,-4-10-5 0,-3-7-13 0,9 12-3 0,-9-12-13 0,10 5 6 16,-10-5 3-16,10 3-4 0,-10-3 10 0,0 0-1 15,0 0 11-15,20-11-3 0,-20 11 8 0,11-13 15 16,-3-1 2-16,-2 0-2 0,1-2 16 0,-1 0-1 15,-3-1 6-15,2 2-1 0,-1 3 14 16,-2 1 2-16,-2 11 7 0,2-19 3 0,-2 19 5 16,3-16-14-16,-3 16-1 0,1-10 20 0,-1 10-14 0,0 0 1 15,0 0 1-15,0 0 3 0,0 0-2 0,-12-9-6 16,12 9-1-16,0 0-11 0,0 0 5 0,0 0-9 16,0 0-10-16,0 0-8 0,0 0-7 0,0 0-1 15,0 0-2-15,0 0-12 0,0 0-48 0,0 0-135 16,0 0 44-16</inkml:trace>
  <inkml:trace contextRef="#ctx0" brushRef="#br0" timeOffset="136534.19">32411 17142 263 0,'-1'7'176'0,"1"-7"-34"0,0 0-12 16,-10 24-13-16,7-16-13 0,-3 6-9 0,0-1-3 15,0-4-14-15,1-1-5 0,5-8-11 0,-6 13 2 16,6-13 3-16,-6 11 12 0,6-11 7 0,0 0 5 16,-5 10-7-16,5-10-8 0,0 0-10 0,0 0-4 15,0 0-5-15,0 0-5 0,0 0-2 0,0 0 1 0,0 0-9 16,0 0-3-16,25-25-4 0,-16 18-7 0,2-3 0 16,0 0-7-16,2 0-1 0,-2 4-1 15,-1-1-5-15,-2 2-4 0,-8 5-8 0,16-6-8 16,-16 6-6-16,16-2-12 0,-16 2-8 0,13 1-11 0,-13-1-21 15,16 4-15-15,-16-4-28 0,14 8-21 0,-8-4-22 16,-6-4-90-16,12 9-284 0,-12-9 81 16</inkml:trace>
  <inkml:trace contextRef="#ctx0" brushRef="#br0" timeOffset="136872.6">32733 17217 253 0,'-1'-3'252'0,"1"3"-32"0,0 0-31 16,0 0-20-16,0 0-15 0,0 0-24 0,-25-2-15 16,25 2-15-16,0 0-4 0,-18 11-15 0,18-11-21 0,-10 11-11 15,5-5-12-15,5-6-17 0,-10 13-9 16,5-5-14-16,5-8-6 0,-6 12-9 0,6-12-4 16,-5 11 0-16,5-11 7 0,0 0-2 0,0 0-5 15,-2 11-1-15,2-11 4 0,0 0 5 0,0 0 7 16,0 0-6-16,0 0 4 0,0 0 10 0,0 0 0 15,0 0 7-15,26-38 2 0,-18 22 7 0,-2-1 7 0,4-8 6 16,-3-1-1-16,1 6 10 0,-1 4 13 0,-2 1 0 0,1 1 2 16,-4 2-4-16,1 3-5 0,-3 9-6 15,5-15-5-15,-5 15-3 0,4-10-4 0,-4 10-9 16,0 0 4-16,0 0-6 0,0 0-2 0,0 0-4 16,0 0-3-16,0 0-9 0,0 0-3 15,0 0-6-15,0 0-9 0,0 0-5 0,0 0-9 0,0 0-17 16,-8 42-6-16,8-42-13 0,0 17-20 0,0-17-17 0,-1 19-4 15,1-19-18-15,1 15-84 0,-1-15-252 0,2 16 75 16</inkml:trace>
  <inkml:trace contextRef="#ctx0" brushRef="#br0" timeOffset="137317.07">32908 16913 353 0,'3'-22'178'0,"0"3"-7"0,1 2 1 0,-1 2-2 0,-1 0 6 0,0 3 4 0,-2 12 2 15,1-19-12-15,-1 19-20 0,2-13-18 16,-2 13-20-16,0 0-4 0,0 0-16 0,0 0-2 16,0 0-14-16,-17 0-6 0,17 0-10 0,-19 27-5 0,5-3-6 0,1 2-6 15,1 3-11-15,1 0-5 0,0 2-12 0,4 2-11 16,1 0-11-16,-2 0-6 0,2-5-17 0,3 1-14 0,1-8-9 16,1-2-8-16,1-3-4 0,1-5-4 15,1-1 1-15,-2-10 3 0,6 14 16 0,-6-14 0 16,10 6 9-16,-10-6 9 0,0 0 15 0,0 0 16 0,20-7 3 15,-20 7 10-15,16-20 12 0,-9 7 15 16,1 1 11-16,-1 0 0 0,0 0 5 0,-2 3 2 0,0 0 2 16,-5 9-2-16,7-14-8 0,-7 14-10 0,5-8-4 15,-5 8-5-15,0 0-7 0,0 0-1 0,0 0 0 16,0 0-7-16,0 0-10 0,0 0-9 0,0 0-4 16,15 23-11-16,-10-8-10 15,1 0-11-15,0-1-12 16,1 1-9-16,3-1-2 0,-2 0-1 0,2-3 12 15,-2 1 2-15,-1-4 7 0,-1-1 10 0,-6-7 16 0,9 7 12 0,-9-7 12 0,0 0 5 0,0 0 12 0,0 0 3 16,0 0-1-16,0 0 4 0,-11-44-1 0,-7 21-1 16,-1 0-4-16,0 2-7 0,-1-1-11 0,-2 2-19 15,3 5-28-15,-2-2-25 0,4 3-23 0,3 5-26 16,3 2-43-16,-2-2-122 0,6 5-334 0,7 4 93 16</inkml:trace>
  <inkml:trace contextRef="#ctx0" brushRef="#br0" timeOffset="144597.73">23898 15430 214 0,'0'0'81'0,"0"0"-7"0,0 0-10 0,0 0-4 15,0 0 2-15,0 0-12 0,0 0 8 0,0 0-18 0,0 0 4 16,0 0-11-16,0 0 4 0,0 0 1 16,0 0 3-16,24 15-18 0,-24-15 0 0,18-1 9 15,-3 0-17-15,-15 1 16 0,30-7 4 0,-15 1-4 0,3 2-1 16,-1-1 5-16,12-4-5 0,-8 4 0 15,-2-1 3-15,-2 2-3 0,4 0-2 0,-4-3 0 0,1 4-2 16,12-4-3-16,-8 3 1 0,-4 0-3 0,0 2-1 16,-5 1-4-16,3-1-5 0,-1 2 6 0,-15 0-1 15,27 0-9-15,-17 2 11 0,-10-2-12 0,18 2 1 16,-8-1 2-16,-10-1-3 0,19 3 1 0,-10-3 2 16,7 2 1-16,0-3 3 0,1 1-5 0,-1 0 1 15,2-2 3-15,0-1-4 0,1-1 1 0,-1-1 3 16,12-2-2-16,-2-3-4 0,-5-1 5 0,4-1-4 0,-1-1-2 15,0-2-5-15,2-3 6 0,-3 3-3 0,1-1 6 16,-2 2-2-16,-6 0-3 0,1 1 2 0,-4 4-5 16,0 0-5-16,-2 0 7 0,1-2 7 0,0 1-10 15,-2 2 7-15,-1 0-6 0,-3 2 2 0,-1-1 0 0,-7 7-3 16,14-7-3-16,-9 2 4 16,-5 5-8-16,0 0 9 0,13-6-2 15,-13 6-2-15,0 0-14 0,0 0 6 0,18 2 13 0,-18-2 1 16,13 5-1-16,-13-5 1 0,15 10-1 0,-7-5 3 0,-1 1-2 15,1-1-3-15,6 5-9 0,-1-1 16 0,1 0-6 0,1-2 0 16,-1-1 0-16,-2-2-1 0,6 2 1 16,-1-1 1-16,2-2-5 0,0-2 6 15,-3 0-4-15,5-1 3 0,-4-2 0 0,13-2-5 0,1-4 4 16,-6 3-3-16,-4-3 7 0,-2 2-3 0,-1 1-2 0,11-5 0 16,-6 1 6-16,-6 3-7 0,-2 0 3 0,0-2 5 15,1 3-1-15,-5 0 9 0,-3 0-2 0,-8 5 4 0,13-8-5 16,-13 8-7-16,12-5-1 0,-12 5 5 0,10-3 2 15,-10 3-10-15,0 0 3 0,20 0-1 0,-20 0 3 16,13 4-4-16,-13-4 0 0,16 8 0 0,-7-3-1 16,-2 0-1-16,-7-5 4 0,22 14-1 0,-5-7 3 15,-2 2-2-15,3-1-2 0,-1-2 6 16,2 0-6-16,1 0 0 0,0-1 0 0,11 3-3 0,-8-6 0 16,-2 1 2-16,0-2-3 0,-3-1 0 0,1-1 2 15,0-2-2-15,0 1-4 0,-1-4 5 0,0 0 6 16,2-1-5-16,-5 1 0 0,4-1 4 0,-4-1-3 15,3 2-2-15,-5-2 2 0,4 2-2 0,-4-2 0 0,-1 2 3 16,-2 1-1-16,-10 5 1 0,19-6-15 0,-19 6 15 16,15-3-8-16,-15 3 4 0,13-4-2 0,-13 4 2 15,16 1 1-15,-16-1-1 0,15 4 3 0,-15-4-4 16,25 12-3-16,-11-6 4 16,-3 0 1-16,0 0 6 0,3 1-11 0,-1 2 4 15,3-3 3-15,-2 1-4 0,2-2 4 0,-1-1-2 0,3 2 4 0,-5-4 1 16,6 1-5-16,-4-2 6 0,3 0-5 0,3-1 0 0,-2-1 1 15,0-1 3-15,-2-2-5 0,0 0 4 0,1 0-2 16,-3-2-8-16,3 1 10 0,-5 1 1 16,-2 0-4-16,-1-1 1 0,-10 5 0 0,15-5 0 15,-15 5 3-15,14-5 4 0,-14 5-7 0,11-5-1 16,-11 5 1-16,0 0-2 0,11-5 1 0,-11 5-2 0,0 0-6 0,12-3 8 16,-12 3-4-16,0 0 1 15,0 0 1-15,0 0-1 0,0 0-1 0,17 8 1 16,-17-8 2-16,6 8-4 0,-6-8 3 0,11 11-1 0,-7-7 2 0,-4-4 0 15,13 10 1-15,-6-6-3 0,-7-4 0 0,16 7 0 16,-8-3 5-16,-8-4 0 0,29 5-7 0,-10-5 2 16,-1-1-2-16,0-1 7 0,0-1 0 0,0-1-5 15,2 0 3-15,9-5 0 0,-4 2-1 0,-7-1-1 16,-2 3 5-16,-1 0-1 0,-1-2 0 0,-1 1 3 16,-1 1-3-16,-1 0 4 0,-11 5-6 0,18-5 6 0,-11 3-8 15,-7 2-1-15,11-6-4 0,-11 6 10 16,13-2-4-16,-13 2-1 0,0 0-1 0,20 0 4 0,-20 0-2 15,14 4 2-15,-7-2-7 0,1 2 11 0,-1 0-3 16,-7-4-1-16,14 9-4 0,1-3 5 0,-3 1-6 16,1 0 3-16,-1-2 2 0,-1 0-3 15,4 0 3-15,-1-1 0 0,1-1 0 16,3-2 3-16,-2 1-8 0,2-2 6 16,1-1 1-16,-2-1-2 0,1 0-2 0,-2-2 0 0,0 2-1 0,-1-2 2 0,1 0-1 15,1 0 0-15,-2 0 2 0,-3 0 3 0,0 0-8 16,-1 0 10-16,-11 4-5 0,15-7-1 0,-7 4-3 15,-8 3 4-15,11-5 0 0,-11 5-1 0,11-4 4 0,-11 4-3 16,0 0-4-16,12-5 3 0,-12 5-4 0,0 0 7 16,11-3-11-16,-11 3 4 0,0 0 4 0,20 0-1 15,-20 0-2-15,16 3 1 0,-16-3 1 0,16 3 0 16,-5-1-4-16,4 2 3 0,1 1 5 0,-2-4-2 16,4 2-3-16,-2-1 3 15,-3 0 0-15,0-1 2 0,3-1-1 0,3-1-3 0,-2-1 3 0,1-3 3 16,1 4-5-16,-2-4 1 0,-1 0 1 0,-1-3-1 15,2 4 0-15,0-5-1 0,-1 4-1 0,1-3 3 16,0 0 2-16,-3 0-2 0,1 3-7 0,-2-2 6 0,-2 2 0 16,-1 0-1-16,-2 0 3 0,-8 5-1 15,17-6-9-15,-17 6 5 0,14-4-5 0,-14 4 5 0,14 0 2 0,-14 0-4 16,0 0 4-16,16 4-7 0,-16-4 5 16,14 5-1-16,-14-5 3 0,13 9-5 0,-7-5 1 15,-6-4 4-15,12 9-1 0,-12-9 2 0,12 8-3 16,-6-4 6-16,-6-4-5 0,14 6 3 0,-5-4 2 15,-9-2-2-15,27 7-3 0,-11-4 5 0,1-3 0 0,2 1-7 16,-2-1 7-16,-1 0-5 0,2-3-1 16,0 1 7-16,1-1-1 0,0 0-1 0,2-1-2 15,-3 1-2-15,0-1 0 0,-1-1-3 0,1 4 4 0,-2-3 3 16,-2 0-7-16,-2 1 6 0,-12 3-5 0,19-3 0 16,-9 2-3-16,-10 1 2 0,16-1 5 0,-16 1-2 15,16 0 0-15,-16 0 0 16,16 2-4-16,-16-2-1 0,13 3 5 0,-8-1-4 0,-5-2-1 0,13 2 5 0,-13-2 5 15,10 4-8-15,-10-4-1 0,0 0 9 16,13 2-3-16,-13-2 2 0,9 1-3 0,-9-1 3 0,13 1 0 16,-13-1-4-16,0 0 3 0,25-3-3 0,-15 1 1 15,7-2-2-15,-1 0 4 0,-1 1-3 16,0-2-1-16,-1 0 4 0,1 1-3 16,0-3 1-16,1 2-3 0,-3 1 1 0,-2-1 1 0,4-1 3 0,-1 1-7 15,0 0 7-15,-5 1-2 0,2 1 0 0,-11 3-5 16,19-4 6-16,-11 1-5 0,-8 3-2 0,21-2 5 15,-21 2 3-15,17-2 0 0,-17 2-5 0,20 0-2 0,-20 0-1 16,18 2 6-16,-8-1 3 0,-10-1-8 0,17 1 8 16,-17-1-2-16,14 3-4 0,-14-3-1 0,20 1 4 15,-20-1-4-15,25 3-1 0,-12-3 7 16,-1 0 0 0,-12 0 3-16,20-3-2 0,-20 3-5 0,19-1 2 0,-8-1-2 0,4 0 1 0,2 0-1 15,-6-1 4-15,-11 3-5 0,22-2 3 0,-12 0-1 0,-10 2-4 16,20-1 3-16,-4 1 0 0,-2 1 3 0,-14-1-1 0,21 2-5 15,-12 0 5-15,-9-2-11 0,19 5 13 0,-9-3-2 16,-10-2-1-16,19 6 1 0,-10-4-3 0,-9-2-3 16,17 6 4-16,-9-2 5 15,-8-4-2-15,20 4-1 0,-12-2 0 0,2 0-3 0,-10-2 2 16,19 3 6-16,-10-1-2 0,0-1-6 0,0 1 7 0,-9-2-5 16,18 2 1-16,-10-2 2 0,-8 0-3 0,18 1 3 15,-9 0-5-15,-9-1 5 0,17 0-1 0,-8 2-2 16,-9-2 0-16,16 0 0 0,-16 0 0 0,16 0-2 15,-16 0 3-15,15 2 2 0,-6 1-7 0,-9-3 3 0,15 1-2 16,-6 2 0-16,-9-3 5 0,15 5-4 0,-7 0 2 16,0-3-3-16,-1 2-2 0,1 0 1 0,-1 1 3 15,2 0 1-15,0 0 0 0,-3 0 1 0,-6-5 3 16,13 7-3-16,-5-3-5 0,0 0 7 0,-2 1 0 16,2-1-3-16,-8-4 0 0,16 5-7 0,-7-2 14 15,-1-1-4-15,-8-2-1 0,19 2 1 0,-10-2-4 16,2 2 1-16,4-2-2 15,-1 0 4-15,-3 0 0 0,-11 0-6 16,19-2 11-16,-19 2-4 0,15-2 2 0,-15 2-4 0,14 0-1 0,-14 0 5 0,14-1-2 0,-14 1-1 16,0 0 3-16,19-2 0 0,-19 2-2 15,0 0-6-15,13-2 5 0,-13 2-1 0,0 0-4 0,0 0 7 16,18 2-3-16,-18-2 2 0,12 3-5 0,-12-3 1 16,13 4 1-16,-13-4 2 0,11 4-3 15,-11-4 3-15,13 5-2 0,-13-5 0 0,13 6 3 0,-6-1-5 16,-1-1 4-16,-6-4-3 0,12 8-1 0,-5-3 0 15,-7-5 6-15,11 10-9 0,-5-5 11 0,-6-5-6 0,14 10 0 16,-8-4 0-16,-6-6-2 0,12 8 3 0,-7-3 3 16,-5-5-3-16,11 9-1 0,-11-9 3 15,13 7 2-15,-5-3 1 0,-8-4 2 16,18 4 6-16,-10-2 5 0,-8-2 1 0,20 3 3 0,-4-3-4 16,0 2 9-16,-3-2-4 0,-13 0 4 0,30-2-6 0,-16 0 1 15,-2 1-5-15,-12 1-2 0,27-2-4 0,-14 0-5 16,5 0 0-16,-1-1 2 0,-1 0 4 0,-2 3-8 0,-14 0-1 15,23-2 6-15,-12 1-5 0,-11 1 0 16,19-2-1-16,-19 2 3 0,16-3-4 0,-16 3 3 0,18-1 1 16,-18 1-4-16,16-3-3 0,-16 3 1 15,14 0-3-15,-14 0 6 0,16 0-9 0,-16 0 5 16,16-1 0-16,-16 1 1 0,18 1-1 0,-18-1 3 16,27 3-2-16,-11-2-5 0,2 1 3 0,0-1-1 0,-2-1 2 15,2 0-3-15,-2 0-14 0,1 0-5 0,1 0 8 16,-1-1-1-16,-2 1 2 0,2 0 3 0,-1-2 1 0,-1 2 2 15,-3-3-2-15,-12 3 1 0,20-3 3 0,-10 2-3 16,-10 1 3-16,21-2-1 0,-11 0 5 16,-10 2-3-16,26-3 3 0,-13 0-2 15,-2 2 1-15,-11 1 4 0,27-6-2 0,-15 5 0 0,-1-2-2 0,-11 3-1 16,20-2 0-16,-20 2 1 0,17-2 1 0,-17 2-4 16,16-1 1-16,-16 1 1 0,16-1-1 0,-16 1 5 0,15 0-4 15,-15 0 1-15,0 0-2 0,21 1 0 16,-15 0 1-16,-6-1-1 0,9 3 3 0,-9-3-1 0,11 3-3 15,-11-3 7-15,9 3-3 0,-9-3-1 0,15 5 3 16,-15-5 1-16,16 3-1 16,-16-3 1-16,19 3 2 0,-9-2-1 15,-10-1-1-15,27 0 0 0,-11 0-1 0,2-3 0 0,1 3 1 0,-2-3-2 16,1 1 0-16,-1 0 0 0,0-1 2 0,-2 2-4 0,-1-2 4 16,-2 1 0-16,5 2-2 0,-4-2 1 0,4 2-2 15,-4-1 0-15,-13 1-2 0,30-1 3 0,-13 1-2 16,-1 1 3-16,1 0-3 0,-2 1 2 0,-1-2-2 15,-14 0 2-15,21 2-1 0,-21-2-3 16,16 3 0-16,-16-3 3 0,12 3 1 16,-12-3-1-16,12 4-1 0,-12-4 0 0,13 7-1 0,-13-7-3 0,10 5 3 0,-10-5-3 15,8 5 3-15,-8-5-2 0,0 0 1 0,12 6 2 16,-12-6-2-16,9 4 5 0,-9-4-3 0,12 5 4 16,-12-5-2-16,15 3 1 0,-15-3 0 0,19 1 0 0,-3-1 0 15,-2-1 2-15,1 0-2 0,1-1-2 0,-3-1 2 16,-13 3-1-16,26-5 4 0,-12 2-2 15,-3 0 0-15,4-2-5 0,-2 1 2 0,-2 1 2 0,-11 3-1 16,16-6 3-16,-16 6-3 0,12-7 2 16,-12 7-3-16,12-4-1 0,-12 4 2 0,11-4 1 0,-11 4-2 15,0 0-2-15,12-1-2 0,-12 1 5 16,0 0-6-16,0 0 5 0,0 0-4 0,14 6 1 0,-14-6 4 16,0 0-4-16,0 0-1 0,11 6 0 0,-11-6-3 15,0 0 4-15,0 0 2 0,7 5 5 0,-7-5-3 16,0 0-1-16,0 0 4 0,0 0-3 0,14 5 0 15,-14-5 3-15,14 0 0 0,-14 0 0 0,0 0-3 16,24-6 2-16,-14 4 2 0,-10 2 3 0,19-5 0 0,-3 2 1 16,-3-2 2-16,1 0-3 0,3-3 4 0,-3 2 4 15,4 0-2-15,-1 0 6 0,0 1 2 0,-2-1 5 16,0 1-2-16,0-2-3 0,-4 2-3 16,3 0-2-16,-2-1 2 0,-3 2-4 0,-9 4-1 0,19-7-3 15,-12 6-2-15,-7 1-1 0,16-3 0 16,-16 3-2-16,19-2 0 0,-19 2 0 0,20 2-3 0,-20-2-2 0,25 4 0 15,-11 0-1-15,-3-1 1 0,1 0-4 0,-2 0 0 16,-10-3 0-16,20 4 1 0,-11-2-1 16,-9-2-4-16,17 4 3 0,-17-4 0 0,16 4 0 0,-16-4 0 15,14 4 4-15,-14-4-1 0,15 1-4 0,-15-1 1 16,14 3 6-16,-14-3-4 0,0 0 1 0,16 1 1 16,-16-1 0-16,13 1 1 0,-13-1-2 0,0 0 0 15,18 0-1-15,-18 0 4 0,0 0 1 0,14 0-4 16,-14 0 2-16,0 0-1 0,0 0 0 0,0 0 0 15,16-2 1-15,-16 2-2 0,0 0 2 0,0 0-3 16,0 0 2-16,0 0-4 0,0 0 2 0,14-1-1 0,-14 1 0 16,0 0-1-16,0 0 0 0,0 0 2 15,0 0 1-15,0 0 2 0,12 7 0 16,-12-7-1-16,6 10 0 0,-6-10 3 0,7 11-4 0,-5-3-1 0,-2-8-1 16,8 14 4-16,-6-6-1 0,-2-8-1 0,5 15 0 15,-3-6-4-15,-2-9 5 0,4 15 1 16,-4-15-5-16,1 17 4 0,0-8 5 15,1 6-1-15,-2-15 1 0,-2 28 0 0,1-14-2 0,1 0 1 0,0 1 1 0,-1 1-1 16,1-3-2-16,-2 3-3 0,2 1 0 0,-1-2-1 16,-1 0-3-16,1 2 7 0,0-2-6 0,-3 1-1 15,3-2 5-15,-1 2-1 0,2-2 2 0,-2 3 0 16,2-6 2-16,-3 3-5 0,2 1 0 0,0-3-3 16,1-12-10-16,0 22 16 0,-1-8-3 0,1 1 1 15,0-2 2-15,-1 2 0 0,1 0-1 0,1 1-8 16,-1 0 9-16,1-1-5 0,0 0 4 0,1 1 5 15,-1 2-7-15,1-2 3 0,1 0 2 0,1 0-2 16,-1-1 3-16,0 1 0 0,-1 1-4 0,3 1 2 0,-2-3-1 16,1 3 3-16,0 0-6 0,2-2 2 15,-1 2-1-15,-1 0 3 16,0-1-2-16,0 1-1 0,3-3 2 0,0 1-1 0,-2 0-1 0,0-1 0 0,0 0-1 16,0 1 5-16,0 0-2 0,1 0 1 15,1 1 0-15,-4-2-3 0,4 0 2 0,-4-1 0 0,2 0 0 16,3 0-3-16,-3-1 6 0,1 2-3 0,0-2-4 15,-1-2 0-15,-1-1 4 0,-1 0 2 0,2 4-5 0,0-1 7 16,0 1-8-16,1-2 1 0,-2 3 7 16,3-2-2-16,-1 0-6 0,-2 3 5 0,1 0 0 15,-1-2 1-15,0 1 0 0,3 1-3 0,-1-2 6 16,-2 1-16-16,2 0 16 0,0 0-2 0,-2 1-3 16,5 1 0-16,-3 0-2 0,3 8 2 0,-1-3-5 0,1 4 5 15,3-1 1-15,-4-5 0 0,-2-3-2 0,0-2 4 16,-1 2-1-16,-1-1-4 0,0 0-1 0,-2 1 3 0,0-1 0 15,-3 2-3-15,2-2 5 16,-4 0-3-16,3 0 0 0,-2 1 4 16,-2 2-3-16,2-2-2 0,-7 10 4 0,4-7-2 0,-1-2-2 0,0 8 5 15,-1-4-1-15,1-2 2 0,3-4-4 0,-3 11-1 16,2-5 1-16,-1-3 1 0,1 0-1 0,0-2-3 16,-1 11 5-16,-3-1 1 0,3-7 0 0,-1-2-2 15,3-1-2-15,-2 0 2 0,0 0 0 0,-3-1-3 0,0 0 3 16,0 0-1-16,-1-1-4 0,1 2 4 0,-1 0-2 15,1-1 0-15,1 1 3 16,-6 7-3-16,3 2 4 0,2-5-5 0,1-1 0 0,1-4 0 16,2 2 2-16,0 0-3 0,0 0 5 15,1-2-3-15,0 0 0 0,1 1 3 0,0-1 1 0,0 1 0 0,1-2-4 16,1 0 2-16,-1 1 2 0,0-2-4 0,0 0 5 16,0 0-6-16,2 2 1 0,1-5 2 0,-2 4-1 15,0-15 1-15,0 23 3 0,0-13 0 0,0-10-3 0,2 16 0 16,-2-16 1-16,3 17-1 0,-2-9 0 0,-1-8-2 15,2 15 0-15,-2-15 3 0,1 13-2 0,-1-13 4 16,0 14-2-16,0-14-5 0,-1 14 2 0,1-14 2 16,0 14 0-16,0-14 1 0,-3 15-3 15,3-15 3-15,-3 16-4 0,1-8 1 0,2-8 3 0,-3 18-6 0,1-5 7 16,0-1-5-16,-1-3 3 0,3-9 1 0,-6 18 1 16,2-9 1-16,4-9-3 0,-8 15-5 0,2-1 4 15,-4-2-2-15,2 0 6 0,0-1-4 0,0-2-1 16,-2 2-3-16,-2 1 5 0,3-3-2 0,1-2 1 15,-1-1 4-15,1-1 0 0,-5 4-3 0,2-2 4 16,1-1-7-16,1-3 3 0,-7 3-3 0,2 1 4 0,-2-3-3 16,2 0 1-16,-2-1 2 0,0-2-1 15,-3 2 3-15,3-3-5 16,-1 3 4-16,-1-3 2 0,-1 1-5 0,-1-2 0 0,2 0 3 16,-1 1-2-16,1-1 2 0,-2 2 1 0,0-3-2 0,2-1 1 15,-12 1 0-15,6 1-3 0,1-3-1 0,6 2 2 0,-3-1 2 16,0 1-1-16,1 2-4 0,-10-4 3 0,3 1 3 15,4 1-4-15,-9 2 2 0,1-3-1 16,-2 0-2-16,2-2 1 0,-1 0-4 16,-1 3 4-16,-3-3-2 0,1 3-1 0,0-2 1 0,-2-1 0 0,-1 0-5 15,3 2 3-15,-2 0 5 0,0-1-2 0,2-2 2 0,0 1-2 16,-2-1 1-16,-1 2 0 0,4-1-1 0,-4-4 2 16,2 2 0-16,-2-1 2 0,3 2-9 15,-1 0 11-15,0-3-5 0,1 1 3 0,0 0-1 16,1 0-2-16,4 0 0 0,4 4 3 0,-5-1 0 0,0-1-2 15,5 1-1-15,3 0-1 0,3 1 5 0,-1 1-5 16,0 1 4-16,-1 0 1 0,4-2-1 0,-2 2 2 16,2 1 2-16,-2 1 2 0,-1 0-5 15,2-3-2-15,-12 3 3 16,7-1 3-16,2-2-3 0,-10 3 0 0,7-2 1 0,-10 2 3 0,2 0 0 0,-1 2-4 16,11-2 0-16,0 3 2 0,2-2-3 0,3 1 1 15,-4 2 4-15,-9-2 0 0,0 2-4 0,0-1-1 16,0 3-4-16,1-2 3 0,3-1 2 0,-5 0-5 15,2 1 4-15,-3-1-1 0,1 1 1 0,1 0-3 0,0-4 0 16,0 2 1-16,-4-1-2 0,3 0 1 0,1-1 2 16,6 1-2-16,-6 0 3 0,4 0-4 0,4 0 3 15,2 0 3-15,1-1-7 0,-2 2 2 0,4-1 3 16,0-1-3-16,-2 1 0 16,1 0-2-16,-3 1 1 0,3-1-1 0,-1 0 1 0,-1 0 3 15,2 1-4-15,-2-2 2 0,-1 2-1 0,3 0 3 0,-1 0 1 0,0-2-4 16,-11 1 3-16,8 0-3 0,3-1 3 0,3-1-2 15,4 2 0-15,12-1 1 0,-31-1-3 0,15 1 3 16,1-3 0-16,0 3-3 0,15 0 6 0,-24-2-4 16,15 0 1-16,9 2-3 0,-28-2 2 0,12-1 2 15,0 1-2-15,0-1 0 0,3 3 6 0,13 0-4 16,-23-4 0-16,9 0-1 0,1-1-1 0,-4 1-1 16,1-1 1-16,0 0-1 0,-3-1 1 0,1 1-1 15,0-2 2-15,-9-4 0 0,3 3 2 0,5 0-2 16,0 0-1-16,-11-3-1 0,0 0 2 0,8 1-2 15,3 3 1-15,-11-6-2 0,-1 1 0 0,0 3 3 16,0 1-1-16,2-1 2 16,-3-1-3-16,2-1 2 0,-3 2 2 0,4 2-6 0,-3-2 3 0,8 3 0 0,-5-3-2 15,-1 2 4-15,7 0-4 0,3 2 3 0,-2 0-1 16,-7-3-1-16,-5 2 1 0,1-2-1 0,4 2-2 0,-5 1 4 16,2-1-1-16,-1 1-3 0,-2 0 2 15,1 2 3-15,-1-3 4 0,-1 4-4 0,2-2-2 16,-1 1 1-16,1 0-2 0,1 1-3 0,1 4 3 0,0-2 0 15,-4 0 1-15,2 0-2 0,-1 1 4 16,1-2-4-16,-4 0 1 16,0 0 2-16,-1-1-4 15,-1 2 4-15,2-3 0 0,-3 2 0 0,3-1-1 0,2-1-2 0,1 1 1 0,-2 1-1 16,4-3 2-16,2 2-1 0,-1-1 8 0,7-1-6 0,4 2 2 0,-1-2 0 16,5-1-2-16,-11-3-2 0,8 1 3 0,3-1-3 15,0 1 2-15,2-2-1 0,1 0 2 0,1-3 0 16,-1 0-1-16,3-1 6 0,2 0-5 0,-5-2-4 15,3 0-1-15,-2 0 2 0,2-9-1 0,0 5-1 0,-1 1 5 16,-1-5 1-16,2 2 2 0,1 2-4 0,4 3 0 16,1 0-1-16,-1-1 0 0,-2 1-1 0,4 0-4 15,4 16 8-15,-9-28-3 0,7 14 0 0,2 14 2 16,-4-26-3-16,4 26 1 0,0-30 0 0,0 30 4 16,0-27 3-16,0 27 0 0,6-22 2 0,-6 22 1 15,5-24-2-15,-1 9 0 0,3 0 0 0,-2 0 2 16,-5 15-1-16,9-26-4 0,-3 12-1 0,-2 0 1 0,-4 14-2 15,10-30 1-15,-8 16 4 0,3-2-3 0,-5 16-4 16,4-31-2-16,-2 4 3 16,-2 5-3-16,-2 2 1 0,2 20 2 0,-2-33-7 0,-2 18 6 15,1-1 0-15,3 16 0 0,-11-33-1 16,4 19-2-16,0-3 1 0,-9-6 1 0,5 5-1 0,0 4 2 0,-3-1 0 16,3 3-2-16,-11-9 1 0,7 3 0 0,1 3 0 15,1 2-3-15,-1 0 8 0,-6-7-7 0,-1 1-2 16,3 2 1-16,-2-5 3 0,0 2-1 0,2-2 1 15,-2-1-2-15,-1 2 3 0,6 3 0 0,-5-3-2 0,1-1-1 16,0 3 0-16,-4-2-2 0,3 0 4 0,2 7 2 16,4 1-3-16,1 2 0 0,-3 0 0 15,0 0-6-15,0 2 0 0,-10-5-2 16,6 2-1-16,3 3-8 0,2 2 10 0,-1-1-7 0,1 1-5 16,-4-2-1-16,2 4 1 0,-3-2-1 0,4 1 3 0,-4 1 2 15,1-3 0-15,0 2 1 0,-8-4-2 0,4 2 8 0,-6 0-5 16,-1-2 6-16,1-1-5 0,2 2 2 15,2 2 2-15,4-1-3 0,-7 0 4 0,2 2-3 0,5-1-3 16,3 2 11-16,-2-1-9 0,2 1 3 0,0-1-3 16,-3 0-5-16,-8 1 4 15,5-1 3-15,4 2 2 0,-1 0 0 0,4 1 0 0,-15-3-2 16,1-2 2-16,2 2 3 0,6 5 2 16,1-3-5-16,2 2 5 0,-12 1-4 0,6-1 3 0,-6-2 1 15,7 4 4-15,-6-1-8 0,-1 0 9 0,-1 3-2 0,3 0-6 16,-2 1 6-16,3-3-1 15,3 0-7-15,5 2 7 0,21-2-1 16,-36 2 0-16,17-1-2 0,0 0-2 0,19-1 4 0,-40 2 1 0,19-1-7 16,-8 0 4-16,6 0-1 0,0-1 3 0,23 0-8 0,-38 2 5 0,19-2 3 15,19 0 0-15,-39-2 1 0,22 1 2 0,17 1-5 16,-36-1-1-16,15 1-1 16,21 0 6-16,-39-1 0 0,18 4 2 0,21-3-3 0,-34 0-1 0,16 0 0 15,18 0-3-15,-34 0 2 0,34 0 1 0,-31-1 3 16,15-1-1-16,16 2 1 0,-29-5 4 0,14 2 0 15,15 3-8-15,-28-6 9 0,13 1 2 0,-2 0-2 16,17 5 0-16,-27-13-3 0,16 9 4 0,11 4 2 0,-26-12-1 16,15 6-7-16,-3-3 5 15,14 9-6-15,-20-13 5 0,5 6-3 0,15 7 3 0,-25-14-5 0,16 7 3 16,9 7 3-16,-17-13-1 0,4 3-1 0,2 1 3 16,-1-4 1-16,2 1 3 0,0 1-5 15,10 11 2-15,-14-24 6 0,5 10-4 0,1 0 3 0,-1-1-1 16,1-1-2-16,1-1-2 0,1 1 3 15,-5-11 8-15,4 9 1 0,0 1 0 0,2 0 0 16,0 0-2-16,-2 2 0 0,7 15-2 0,-8-33-1 0,6 16-2 16,-6 1-2-16,4-1-1 0,4 17-2 0,-11-30 2 0,6 16-8 15,5 14 0-15,-5-21-6 0,5 21-5 0,-4-18-8 16,4 18-6-16,-4-16-12 0,4 16-10 0,0 0-25 16,-2-19-15-16,2 19-21 0,0 0-20 0,0 0-17 15,-2-22-88-15,2 22-275 0,0 0 80 16</inkml:trace>
  <inkml:trace contextRef="#ctx0" brushRef="#br0" timeOffset="156902.51">32772 15750 350 0,'23'-10'166'0,"7"-1"-15"15,-4-2-17-15,3-2-6 0,-1 1-12 0,3 0-15 16,2 0-7-16,-4-2-9 0,5 0-11 0,1 2-6 0,-2 2-9 15,1 0-6-15,-2-1-15 0,0 3-19 16,-3 2-8-16,-5 1-33 0,-4 4-30 0,-2-1-21 16,0 1-35-16,-4 2-69 0,-3 1-209 0,-11 0 62 15</inkml:trace>
  <inkml:trace contextRef="#ctx0" brushRef="#br0" timeOffset="157520.73">32154 16697 424 0,'0'0'206'0,"0"0"-20"15,0 0-15-15,31-22-16 0,-15 14-14 0,2-1-14 16,12-7-11-16,-3 2-10 0,4-3-18 0,-1-1-2 15,3 0-22-15,0 1-20 0,1-2-27 0,2 0-33 16,2 2-36-16,-3 0-41 0,-2-2-139 0,-1 0-274 16,-2 3 80-16</inkml:trace>
  <inkml:trace contextRef="#ctx0" brushRef="#br0" timeOffset="158334.44">33065 17167 228 0,'-2'-3'320'0,"2"3"-39"0,0 0-27 0,-6-10-14 16,6 10-21-16,0 0-27 0,0 0-17 0,5-23-15 15,0 9-25-15,8-9-14 0,7 1-12 0,1-1-13 16,4 0-11-16,2 1-24 0,4 0-24 0,2-2-28 16,19-10-49-16,-12 9-39 0,-4 3-49 0,19-7-58 15,-15 3-119-15,-3 5-364 0,-1 0 103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9-11T23:54:46.470"/>
    </inkml:context>
    <inkml:brush xml:id="br0">
      <inkml:brushProperty name="width" value="0.05292" units="cm"/>
      <inkml:brushProperty name="height" value="0.05292" units="cm"/>
      <inkml:brushProperty name="color" value="#FF0000"/>
    </inkml:brush>
  </inkml:definitions>
  <inkml:trace contextRef="#ctx0" brushRef="#br0">7221 16173 243 0,'0'0'74'0,"0"0"-15"0,7 6-3 0,-7-6-8 16,0 0-7-16,0 0-13 0,0 0-11 0,0 0-14 16,0 0-6-16,0 0-8 0,0 0-5 0,0 0-7 0,9 3-26 15,-9-3-57-15,0 0 22 0</inkml:trace>
  <inkml:trace contextRef="#ctx0" brushRef="#br0" timeOffset="245.78">7413 16113 209 0,'0'0'10'0,"0"0"-13"15,0 0-2-15</inkml:trace>
  <inkml:trace contextRef="#ctx0" brushRef="#br0" timeOffset="13919.74">29418 6692 359 0,'-7'4'339'0,"7"-4"-41"16,0 0-30-16,0 0-20 0,-6 4-22 0,6-4-22 16,0 0-18-16,0 0-26 0,0 0-13 0,0 0-17 15,0 0-12-15,-5 4-13 0,5-4-9 0,0 0-11 16,0 0-10-16,0 0-10 0,0 0-2 15,0 0-8-15,0 0-1 0,0 0-10 0,0 0-3 16,0 0-10-16,0 0-1 0,0 0 1 0,0 0-4 0,0 0 0 0,0 0-7 16,26-9 1-16,-19 9-9 0,1-3 7 15,-8 3-4-15,14 0-1 0,-7-1-3 0,-7 1 0 16,15-2 0-16,-7 0-5 0,-8 2 2 0,13-2-1 0,-13 2 4 16,13-1-4-16,-4 1-1 0,-1 0-1 0,-8 0-3 15,16 0 2-15,-16 0-4 0,13-2 3 0,-6 4-4 16,-7-2 5-16,15 1-8 0,-8 0 7 15,-7-1-1-15,13 1-1 0,-6 1 1 16,-7-2-4-16,16 1 7 0,-9 0-7 0,-1 0 4 0,-6-1 1 0,16 1-5 16,-8 1-5-16,-1-1-5 0,-7-1-5 0,16 3-10 0,-9-3-9 15,-7 0-9-15,0 0-17 0,18 1-7 0,-18-1-16 16,0 0-13-16,0 0-13 0,14 0-21 0,-14 0-14 0,0 0-20 16,0 0-23-16,0 0-148 0,0 0-403 15,0 0 112-15</inkml:trace>
  <inkml:trace contextRef="#ctx0" brushRef="#br0" timeOffset="14297.69">29490 6825 426 0,'0'0'223'0,"-9"3"-28"0,9-3-14 0,0 0-16 16,0 0-19-16,-10 3-13 0,10-3-14 0,0 0-14 0,0 0-13 15,0 0-10-15,0 0-11 0,0 0-8 16,0 0-9-16,0 0-5 0,0 0-7 0,0 0-2 0,0 0-11 16,0 0-7-16,0 0-2 0,0 0 3 0,0 0-5 15,0 0-5-15,0 0-1 0,0 0 0 16,0 0-2-16,0 0 0 0,0 0-3 0,32-6 1 16,-32 6 0-16,12 0-4 0,-12 0 0 0,15 2 4 15,-15-2-4-15,14 1-1 0,-14-1 2 0,15 1 4 0,-8 0 1 16,-7-1 0-16,16 3 1 0,-8-1-3 0,-8-2 1 0,16 3 2 15,-8-2-5-15,-8-1 0 0,16 4-2 0,-10-3 4 16,-6-1 0-16,16 2-5 0,-16-2-1 0,17 1 1 16,-8-1-5-16,-9 0-4 0,18 0-6 15,-18 0-9-15,17-2-9 0,-8 1-8 0,-9 1-16 0,15-4-14 16,-7 3-21-16,-8 1-22 0,14-3-18 0,-5 1-21 16,-9 2-86-16,12-5-280 0,-12 5 80 15</inkml:trace>
  <inkml:trace contextRef="#ctx0" brushRef="#br0" timeOffset="14859.37">30052 6725 436 0,'-7'10'229'0,"-1"0"-24"16,2-3-13-16,-1 0-9 0,1-1-12 0,-1 2-19 16,2-2-9-16,0 0-14 0,5-6-11 0,-11 9-12 15,7-3-10-15,2 0-9 0,2-6-8 0,0 0-8 0,-9 9-5 16,7-7-7-16,2-2-4 0,0 0-7 16,-5 5-4-16,5-5-5 0,0 0-4 15,0 0-6-15,0 0 1 0,0 0-3 0,0 0 1 0,0 0-1 0,0 0 9 16,0 0-3-16,4-30 5 0,-2 22-7 15,2-8 11-15,2 1-5 0,-1 0-2 0,-1 1 1 0,0-2-4 16,0 3-8-16,2-3 2 0,-2 2-2 0,2 0-1 16,-2 3-6-16,-1 0 1 0,0 2-6 0,1 1 0 0,-4 8-3 15,5-15 5-15,-3 8-7 0,-2 7 0 0,7-10-4 16,-7 10 5-16,5-6-2 0,-5 6-1 0,0 0-8 16,13 0-1-16,-13 0-4 0,12 8 8 0,-12-8-5 15,11 8 3-15,-4-2 0 0,5 6-4 0,-2-2 3 16,-1 3-2-16,-2-4-1 0,2 4 4 15,-1-1 2-15,-1-2-3 0,-1-3 1 16,0 2 0-16,0-2 2 0,-2 0 2 0,-4-7 4 16,7 13 8-16,-4-9 10 0,-3-4 13 0,6 11 9 0,-6-11 14 0,2 7 12 15,-2-7 1-15,0 0-4 0,0 0-7 0,0 0-2 16,0 0-11-16,-15 8 8 0,15-8-11 0,-17-1 2 16,7 2-8-16,-5-1-7 0,-2 0-7 0,17 0-6 0,-27-1-21 15,17-1-8-15,10 2-14 0,-17 0-15 0,9 0-17 16,8 0-19-16,-14 0-21 0,14 0-18 0,0 0-21 15,-16 0-15-15,16 0-15 0,0 0-11 0,-10 2-16 16,10-2-29-16,0 0-153 0,0 0-447 16,0 0 125-16</inkml:trace>
  <inkml:trace contextRef="#ctx0" brushRef="#br0" timeOffset="15143.14">30312 6864 512 0,'0'0'427'15,"0"0"-64"-15,0 0-36 0,0 0-43 0,0 0-36 16,13-1-34-16,-13 1-20 0,0 0-25 0,0 0-23 0,0 0-24 16,0 0-36-16,0 0-34 0,0 0-40 0,0 0-45 15,0 0-42-15,0 0-45 0,0 0-41 0,0 0-38 16,0 0-145-16,0 0-413 0,0 0 115 0</inkml:trace>
  <inkml:trace contextRef="#ctx0" brushRef="#br0" timeOffset="23303.07">20578 9075 418 0,'0'0'208'0,"0"0"-35"0,0 0-21 15,0 0-11-15,-6-3-16 0,6 3-10 16,0 0-7-16,0 0-4 0,0 0-2 0,0 0-3 16,0 0-4-16,0 0-6 0,-2 13-2 0,2-13-6 0,0 15-5 15,1-7-4-15,-1 2-2 0,-3 5-4 0,2 1-2 16,-1 0-6-16,0-1-4 0,1 1-3 0,-1-2-3 16,1 1-4-16,-2 0-30 0,2-4-2 0,-3-1 0 15,3-3-4-15,1-7 0 0,-2 14 2 0,1-10-3 16,1-4 1-16,-1 10-2 0,1-10-2 0,0 0 0 0,-2 8-1 15,2-8-2-15,0 0 1 0,0 0 1 16,0 0-1-16,0 0 3 0,0 0-4 16,0 0 2-16,0 0-1 0,4-30 0 0,-1 16-2 0,-1-2 0 0,3 1 2 15,-2 1-3-15,1-1 0 0,0-2-4 0,2 3-3 0,2 2-5 16,-2 2 1-16,3-2-3 0,-2 2-2 16,2 3 1-16,0 0-4 0,-2 4-2 0,1 0-2 0,-8 3 4 15,18-3 5-15,-18 3-4 0,16 2-1 0,-7 0 5 16,-9-2 3-16,13 7 0 0,-7-3 1 15,-2 1 6-15,0 1 10 0,0 1 7 0,-4 0 7 0,0-7 5 16,-3 14 2-16,0-7 10 0,-1 2 1 16,-1-2 8-16,-4 5 1 0,-2 1-5 0,3-4-2 0,1-1-2 15,-1 0-1-15,1-2-5 0,2-1-4 16,0-1-8-16,5-4-10 0,-9 8-13 16,9-8-20-16,-6 5-18 0,6-5-23 0,0 0-21 15,0 0-20-15,0 0-12 0,0 0-13 0,0 0-24 0,0 0-7 0,0 0-121 0,0 0-337 16,0 0 97-16</inkml:trace>
  <inkml:trace contextRef="#ctx0" brushRef="#br0" timeOffset="23518.18">20890 9047 260 0,'0'0'248'0,"0"0"-25"0,0 0-21 15,0 0-16-15,-3 28-15 0,0-20-12 0,-1 8-17 16,2 0-10-16,0 2-15 0,-2-1-14 15,2 1-14-15,-1 0-7 16,-1 0-9-16,3 10-8 0,0-8-9 0,-1-3-7 0,1-1-23 0,1-1-9 0,0 1-14 16,-1-4-14-16,1-2-19 0,-1 0-12 0,1-10-30 15,-1 13-8-15,1-13-11 0,0 12-8 0,0-12-22 0,-2 9-5 16,2-9-100-16,0 0-268 0,-8 3 78 16</inkml:trace>
  <inkml:trace contextRef="#ctx0" brushRef="#br0" timeOffset="23650.38">20734 9277 236 0,'0'0'72'0,"-4"-9"4"0,4 9-15 0,0 0-5 0,0 0-4 0,0 0-7 0,6-13-1 16,-6 13-7-16,9-8-22 0,-2 4-7 0,0-1-15 15,2 0-21-15,6 0-15 0,-1-2-22 0,1 0-76 16,-1-2 26-16</inkml:trace>
  <inkml:trace contextRef="#ctx0" brushRef="#br0" timeOffset="24185.64">21022 9117 274 0,'0'0'268'0,"0"0"-40"0,0 0-33 0,0 0-20 16,-17 22-17-16,17-22-21 0,-5 16-13 0,3-8-17 16,2-8-7-16,-3 15-12 0,3-7-11 15,0 0-10-15,0-8-5 0,2 16-8 16,0-7-7-16,0-3-6 0,2 1-6 0,0 0-6 0,-4-7-4 0,12 11-9 15,-8-6-7-15,4-3-4 0,0 1-9 0,-8-3-10 16,18 4-7-16,-9-3-10 0,-9-1-19 0,20 0-13 0,-20 0-13 16,19-2-8-16,-9 0-3 0,-10 2-13 0,16-4-1 15,-8 1-3-15,0 0-2 0,-8 3 9 0,12-7 7 16,-12 7 8-16,6-4 17 0,-6 4 10 16,0 0 20-16,0 0 13 0,0 0 8 0,0 0 15 0,0 0 22 15,0 0 4-15,0 0 20 0,0 0 8 0,0 0-1 16,-20-9 6-16,20 9 4 0,0 0 2 0,0 0-13 15,-18 1 3-15,18-1-13 0,0 0-5 0,0 0-10 16,-11 0-9-16,11 0-3 0,0 0-5 0,0 0-2 16,0 0-6-16,0 0-8 0,0 0-14 0,0 0-8 15,0 0-7-15,0 0-5 0,0 0-6 0,17-19-11 0,-17 19-3 16,11-9-4-16,-6 4 7 0,-5 5-2 0,8-13 12 16,-7 7-3-16,-1 6 17 0,2-15 5 0,-2 15 14 15,-5-16 2-15,-1 3 18 0,1 1 18 0,-3 3 13 16,1 2-6-16,0 0 15 0,0 1 8 0,-1-1 6 15,1 2 0-15,7 5 8 0,-14-8 4 0,8 3 3 0,6 5-10 16,-10-6-7-16,10 6 0 0,-8-6-11 0,8 6-3 16,-6-5-5-16,6 5-6 0,0 0-9 15,-9-4-3-15,9 4-3 0,0 0-5 0,0 0-9 0,0 0-5 16,0 0-9-16,0 0-8 0,0 0-1 0,0 0-6 16,17-19-6-16,-17 19-5 0,14-9-9 15,-5 5-10-15,-9 4-12 0,26-10-5 0,-10 6-11 0,0-1-14 16,0-1-96-16,2 0-223 0,-1-1 65 0</inkml:trace>
  <inkml:trace contextRef="#ctx0" brushRef="#br0" timeOffset="27094.09">21467 8023 211 0,'-8'15'15'16,"1"1"4"-16,0-2-4 0,2 1-2 0,0 3 1 16,-2 9-3-16,0-2 0 0,7 4-1 0,-7 0-1 15,7-1 5-15,0 3-9 0,-1-1 15 0,1 3-11 16,1-3-4-16,5-1-2 0,0 0-6 0,4 1-3 15,1 0-2-15,5 0-4 16,-1 0-13-16,3 1-26 0,3-1 10 0</inkml:trace>
  <inkml:trace contextRef="#ctx0" brushRef="#br0" timeOffset="27357.91">21696 7999 209 0,'-18'8'-1'0</inkml:trace>
  <inkml:trace contextRef="#ctx0" brushRef="#br0" timeOffset="29385.29">23450 8483 490 0,'0'0'489'0,"0"0"-88"0,0 0-29 0,0 0-48 0,0 0-21 16,-8 4-22-16,8-4-24 0,0 0-19 0,0 0-26 16,0 0-22-16,0 0-21 0,0 0-15 0,0 0-18 15,0 0-19-15,0 0-10 0,0 0-12 16,0 0-20-16,0 0-17 0,0 0-21 0,-6 3-12 0,6-3-12 0,0 0-21 15,0 0-22-15,0 0-25 0,0 0-18 0,0 0-16 16,0 0-24-16,-6 8-25 0,6-8-24 0,0 0-25 16,0 0-23-16,-10 4-26 0,10-4-205 15,0 0-527-15,-11 2 146 0</inkml:trace>
  <inkml:trace contextRef="#ctx0" brushRef="#br0" timeOffset="30651.37">23766 8768 240 0,'0'0'184'0,"0"0"-29"0,0 0-19 0,0 0-10 0,0 0-14 15,0 0-8-15,0 0-12 0,0 0-12 0,0 0-8 16,0 0-10-16,0 0 0 0,0 0-9 0,0 0-6 16,30-3-3-16,-21 3-8 0,-1-1-3 0,-8 1-17 15,20-2-14-15,-10 2 5 0,-10 0-20 0,27-3-20 16,-9 1-20-16,-5 1-11 0,4 1-9 0,-2-3-16 16,1 1-80-16,-5 0-200 0,-1 0 59 0</inkml:trace>
  <inkml:trace contextRef="#ctx0" brushRef="#br0" timeOffset="30869.09">23948 8790 274 0,'20'0'95'0,"-2"-4"-11"0,-2 4-9 0,0-2-19 16,2 0-9-16,-1 2-3 0,1 0-1 0,-2-1-16 16,-2 1-17-16,-2 1-16 0,-2-2-25 0,0 2-49 15,-10-1-89-15,11-1 28 0</inkml:trace>
  <inkml:trace contextRef="#ctx0" brushRef="#br0" timeOffset="38574.11">18434 10924 350 0,'0'0'179'0,"0"0"-21"0,0 0-19 0,0 0-12 16,0 0-21-16,0 0-9 0,0 0-8 0,0 0-4 16,0 0-6-16,-16-13 2 0,16 13-2 0,0 0 8 15,0 0-1-15,0 0 5 0,0 0 0 0,0 0-5 0,0 0 6 16,0 0-7-16,0 0-3 0,0 0-6 16,0 0-2-16,0 0-5 0,0 0-3 0,25 10 3 0,-17-9 0 15,8-1-4-15,0-1-4 0,3 2-3 0,-1-2-6 16,10-3-5-16,5 0-6 0,0-2-5 15,2 4-1-15,-3-4-5 0,2 3-4 16,0-4-2-16,-2 3-3 0,-1-2-11 16,-2 0-9-16,-5 2-14 0,-6 1-9 0,-3 2-8 0,-5 0-7 0,-1 0-10 0,1-1 0 15,-10 2 1-15,10 0-10 0,-10 0-10 0,0 0-10 16,0 0-5-16,0 0-9 0,0 0-6 0,0 0-6 16,0 0-2-16,-22 19 11 0,7-14-19 0,3 0 2 0,3-1-5 15,0 1 4-15,-1-2-5 0,-5 2 4 0,5-1-2 16,0-1-64-16,1 1-212 0,1-1 64 15</inkml:trace>
  <inkml:trace contextRef="#ctx0" brushRef="#br0" timeOffset="38785.39">18682 10976 550 0,'-13'9'17'0,"1"-1"24"0,1-1 30 0,2 0 9 0,1 1 15 0,0-2-5 0,-1 1 13 0,2 0-9 15,1 1 12-15,1-3-8 0,5-5 1 16,-12 10-7-16,9-5-8 0,3-5-2 0,-3 9-4 16,3-9-6-16,-1 10 0 0,1-10-12 15,0 0-1-15,7 10-7 0,-7-10-4 0,11 7-5 0,-4-3-4 0,1-2-4 16,-8-2-4-16,19 4-2 0,0-4-4 0,-2 0-5 15,1 0-5-15,1 0-5 0,0 0-17 0,0-2-7 16,1 3-12-16,-1-2-13 0,-3 0-6 0,3 0-12 16,-3 1-10-16,-3-2-14 0,-2 0-4 0,-1 1-11 15,-10 1-11-15,17-3-6 0,-17 3-14 0,12-3-69 16,-7 1-233-16,-5 2 68 0</inkml:trace>
  <inkml:trace contextRef="#ctx0" brushRef="#br0" timeOffset="39972.83">16987 10726 279 0,'-10'-1'128'0,"10"1"-23"0,0 0 2 0,0 0-5 16,0 0 2-16,0 0-9 0,0 0 6 0,0 0-17 16,0 0-7-16,0 0 4 0,27 8-16 0,-9-5 5 15,2-2-13-15,1 0-5 0,-2 0-8 0,13 0 4 0,3 0-11 16,-3-1-6-16,3-1 1 0,-2 1-4 16,4-2 0-16,1-3-12 0,-1 2 4 0,-4 1-3 0,1-2-1 15,0 2-3-15,-4-1-11 0,-6 0-4 0,-6 1-6 16,0-1-3-16,-2 2-16 0,-3-1-10 15,-4-1 3-15,0 2-5 0,-9 1-17 0,12-5-8 0,-8 3-10 16,-4 2-10-16,6-8-21 0,-6 8-59 16,3-8-192-16,-3 8 58 0</inkml:trace>
  <inkml:trace contextRef="#ctx0" brushRef="#br0" timeOffset="40291.93">17484 10487 321 0,'0'0'156'0,"0"0"-31"0,0 0-6 16,0 0-14-16,0 0 5 0,-12 0-11 0,12 0-5 16,0 0 8-16,0 0-3 0,0 0-1 0,0 0-4 0,41 2-5 15,-22-2-8-15,11 0-7 0,-6 1-6 0,-1 0-6 16,7-2-6-16,-5 2-4 0,-6 0-1 16,-2 2-1-16,-1 1 4 15,1-3 0-15,-5 3 8 0,-3-1 6 16,-1 0 1-16,-1 1-1 0,-3 2 1 0,-2 2-4 0,-1-1-5 0,-1-7-4 0,-5 17-3 0,-1-3-2 15,-3 0-7-15,-1 0-5 0,-7 7-2 0,-2-5-2 16,4-3-10-16,1-2 2 0,0 1-9 0,1 1-5 16,1-2-11-16,-2 0-10 0,3 0-13 0,-3 0-10 15,0-2-14-15,5 0-19 0,3-2-23 0,0-1-14 0,2 0-19 16,4-6-4-16,-4 10-3 0,4-10-1 16,0 0-12-16,0 0-5 0,0 0-109 0,9 9-304 0,-9-9 87 15</inkml:trace>
  <inkml:trace contextRef="#ctx0" brushRef="#br0" timeOffset="45557.09">31275 10708 233 0,'0'0'252'0,"0"0"-34"0,0 0-19 0,10-6-15 0,-10 6-23 15,0 0-14-15,17-3-15 0,-8 3-14 0,-9 0-13 16,24-2-12-16,-7-1-8 0,-1 2-6 0,0 0-12 16,1 0-8-16,-1 0-4 0,2-1-3 15,-1 0-9-15,1 1-4 0,-1-1-2 0,1 1-5 0,-1-1-8 16,-2 1-9-16,-2 0-11 0,0 0-11 0,4-2-13 16,-1 1-13-16,-7 2-18 0,-9 0-12 0,18-2-18 0,-18 2-9 15,15-2-16-15,-15 2-13 0,12 0-15 0,-12 0-91 16,0 0-268-16,0 0 77 0</inkml:trace>
  <inkml:trace contextRef="#ctx0" brushRef="#br0" timeOffset="45754.74">31510 10758 393 0,'0'0'268'0,"0"0"-38"15,0 0-37-15,0 0-21 0,-7 4-16 0,7-4-13 0,0 0-19 16,0 0-15-16,0 0-5 0,0 0-19 0,0 0-17 15,0 0-11-15,30 4-16 0,-21-2-18 16,-9-2-16-16,20 0-12 0,-5 1-20 0,3-1-15 0,-1 0-16 16,-1-1-15-16,1 0-14 0,-1 0-18 0,-4-1-3 15,0 1-19-15,-2 0-76 0,-1-3-237 0,-9 4 70 16</inkml:trace>
  <inkml:trace contextRef="#ctx0" brushRef="#br0" timeOffset="46101.15">31950 10604 282 0,'0'0'260'0,"0"0"-40"0,0 0-20 0,0 0-19 0,0 0-10 15,0 0-8-15,0 0-8 0,-24 16-14 0,11-5-8 16,0 1-7-16,-3 0-12 0,-3 8-9 0,2-3-10 0,-6 3-7 16,3 0-13-16,-2-1-4 0,5-5-6 0,2 0-7 15,1-1-10-15,0 0-4 0,0-2-4 0,1 0-13 16,0-1-8-16,3-3-12 0,2 2-14 0,1-2-17 15,1-1-25-15,1 0-16 0,5-6-25 0,-12 10-23 16,6-6-24-16,6-4-27 0,-8 7-135 0,8-7-354 16,0 0 101-16</inkml:trace>
  <inkml:trace contextRef="#ctx0" brushRef="#br0" timeOffset="50334.48">21859 12305 390 0,'0'0'187'0,"0"0"-15"0,-10-1-13 0,10 1-10 0,0 0-15 16,-7-2-25-16,7 2 1 0,0 0-18 0,0 0 0 16,0 0-2-16,0 0-1 0,0 0 0 0,0 0-1 15,0 0-10-15,0 0-3 0,29-5-3 0,-12 2-8 16,-5 2-5-16,6 0-2 0,-1-1-12 0,3-1-3 0,-2-1-3 16,1 3-6-16,2-1-6 0,-2 1-4 15,0-1-9-15,1 2-13 0,0-2-8 0,-2 2-15 0,-2 0-17 16,1 1-14-16,-4-2-22 0,-2 1-22 0,-11 0-13 15,14 2-19-15,-10 1-142 0,-4-3-321 0,0 0 90 16</inkml:trace>
  <inkml:trace contextRef="#ctx0" brushRef="#br0" timeOffset="50562.32">21827 12419 390 0,'0'0'160'16,"0"0"-20"-16,0 0-8 0,0 0 1 0,0 0 4 0,0 0-10 0,0 0-8 16,0 0-10-16,17 13-11 0,-17-13 1 0,28 0-12 0,-7 0-12 15,8 1-8-15,2 1-5 0,-1-5-9 0,1 0-9 16,-7-1-7-16,5 0-13 0,-7 1-19 16,-3 1-19-16,-2 2-13 15,-3 0-17-15,-14 0-17 0,21-2-16 0,-13 3-24 0,-8-1-10 0,11-2-14 16,-11 2-73-16,7-1-234 0,-7 1 69 0</inkml:trace>
  <inkml:trace contextRef="#ctx0" brushRef="#br0" timeOffset="50835.08">22079 12175 274 0,'0'0'129'0,"-5"-7"-11"0,5 7-17 0,0 0-14 15,0 0-1-15,0 0-11 0,0 0-1 0,-4-7-2 16,4 7 11-16,0 0-3 0,0 0-4 0,0 0 7 15,0 0-5-15,0 0-7 0,0 0-2 0,32 11 0 16,-24-6-5-16,7 4-2 0,1-2-4 0,0 1 6 0,0-1-1 16,-1 4-1-16,0-1 4 0,-3 2 0 0,0 1 0 15,-2-1-2-15,-1 1-1 16,-3-1-1-16,-3 4 0 16,2-2 1-16,-4 2-1 0,1-3-3 0,-3 2-8 0,-2 0-2 0,-2-1-9 0,0 2-5 0,-1-1-9 15,-2-2-14-15,-3 0-16 0,0 0-18 0,0-2-17 0,-1-2-22 16,-2 3-15-16,1-4-26 0,1-1-20 15,3-2-24-15,2 0-12 0,1-3-123 0,6-2-332 0,-11 4 94 16</inkml:trace>
  <inkml:trace contextRef="#ctx0" brushRef="#br0" timeOffset="51172">22531 12371 286 0,'0'0'245'0,"10"-2"-55"0,-10 2-25 0,0 0-11 16,0 0-7-16,0 0-7 0,0 0-14 0,0 0-13 16,0 0-12-16,0 0-16 0,0 0-20 0,0 0-18 15,0 0-25-15,0 0-14 0,0 0-8 0,0 0-9 0,0 0-8 16,0 0-27-16,0 0-7 0,10-3-32 16,-10 3-19-16,0 0-103 0,0 0-244 0,0 0 72 15</inkml:trace>
  <inkml:trace contextRef="#ctx0" brushRef="#br0" timeOffset="53395.38">23143 12173 313 0,'0'0'128'0,"-8"3"-21"0,8-3-24 16,0 0-8-16,0 0-5 0,0 0-3 0,0 0-8 0,0 0-11 15,0 0-4-15,0 0 1 0,0 0-14 0,-9 3 12 16,9-3-11-16,0 0-6 0,0 0 1 0,0 0 9 16,0 0-7-16,0 0 9 0,0 0-1 15,0 0 4-15,0 0-6 0,0 0 2 0,0 0-3 0,0 0-6 16,0 0 3-16,0 0-7 0,-8 4-6 0,8-4 5 15,0 0-8-15,0 0 5 0,0 0-2 0,0 0 0 0,0 0-10 16,0 0 3-16,0 0 8 0,0 0 0 0,0 0-4 16,0 0-2-16,0 0 2 0,0 0 2 15,0 0 4-15,0 0 2 0,0 0 6 0,0 0-5 16,0 0-5-16,-8 3 3 0,8-3 0 0,0 0-5 0,0 0 1 16,0 0 4-16,0 0-11 0,0 0 3 0,0 0-2 15,0 0-1-15,0 0 5 0,0 0-5 16,0 0 1-16,0 0-2 0,0 0 2 0,0 0-1 0,0 0 0 15,0 0-5-15,0 0 2 0,0 0 1 0,0 0-1 16,0 0-4-16,0 0 3 0,0 0 2 0,0 0-3 0,0 0-1 16,0 0 1-16,0 0 1 0,0 0-2 15,0 0 6-15,0 0-2 0,0 0 7 0,0 0-5 0,0 0 3 16,0 0 0-16,0 0-2 0,0 0-1 0,0 0 1 16,0 0-4-16,0 0 2 0,0 0 0 0,0 0 0 15,28-1-2-15,-28 1-4 0,9 0 3 0,-9 0-1 0,0 0 0 16,16-2-4-16,-16 2 3 0,13 2-3 0,-5-4-1 15,-8 2 0-15,11-1 2 0,-11 1-2 16,13 0 0-16,-13 0-3 16,8 1-11-16,-8-1 2 0,0 0-11 0,0 0-11 0,14-1-12 0,-14 1-10 15,0 0-10-15,0 0-16 0,0 0-15 0,12 1-13 0,-12-1-6 16,0 0-22-16,0 0-75 0,8-2-251 0,-8 2 72 16</inkml:trace>
  <inkml:trace contextRef="#ctx0" brushRef="#br0" timeOffset="54571.38">23990 12144 268 0,'0'0'119'0,"0"0"-10"0,0 0-6 16,0 0-5-16,0 0-11 0,0 0-11 0,0 0-2 16,0 0-2-16,0 0 6 0,0 0 7 0,0 0-11 15,0 0-2-15,0 0 5 0,0 0-3 0,36 2-8 16,-18-3-7-16,-6-1-3 0,4 1-11 0,-1 0 3 15,3 0-6-15,0 0-3 0,-1 1-7 0,-2-2-2 16,3 1-2-16,-2 0-1 0,1 0-10 0,0-1 2 16,-2 0 3-16,1 1-6 0,-3-1-3 15,-2 0-4-15,0 2-6 0,-11 0-5 0,18-2-2 0,-9 1-7 16,-9 1-11-16,17-3 7 0,-8 2-3 0,-9 1-13 0,14-2-10 16,-14 2 10-16,10-1-14 0,-10 1-2 0,0 0-17 15,13-1-4-15,-13 1-5 0,0 0-7 0,0 0-1 0,10-2-11 16,-10 2-5-16,0 0-55 0,0 0-177 15,7-1 52-15</inkml:trace>
  <inkml:trace contextRef="#ctx0" brushRef="#br0" timeOffset="55693.21">25556 11098 393 0,'-9'-2'205'16,"9"2"-20"-16,-9 2-18 0,9-2-12 0,-15 8-10 0,8-3-15 15,-7 6-5-15,3 4-8 0,-7 7-10 0,1 3-6 16,-2 3-5-16,2 3-6 0,0 4-7 0,3-2-2 15,1 6-5-15,1-3-5 0,1 3-2 0,1-6-6 16,1 24-9-16,2-14-2 16,4-5-6-16,-1 1-8 0,1-2 0 0,6 2-6 0,-1-2-1 0,6-1-11 0,0 2 0 15,3-4-10-15,4 0-4 0,-1 1-6 0,5-2-6 16,-1-2-11-16,6-4-6 0,3 2-9 16,-6-3-7-16,3-3-5 0,3-2-15 0,0-2-15 15,2-1-23-15,2-1-18 0,-3-5-24 0,3 0-16 0,0-3-110 16,-2-3-316-16,3-3 92 0</inkml:trace>
  <inkml:trace contextRef="#ctx0" brushRef="#br0" timeOffset="56372.08">26488 11026 349 0,'0'0'163'0,"0"0"-8"0,0 0-22 0,0 0-8 16,9-7-15-16,-9 7-6 0,0 0-2 0,0 0 1 0,0 0-7 15,0 0 1-15,18 16-7 0,-14-9-10 0,7 5-2 16,-1 2-11-16,-1 1 2 0,4 14-4 0,-1 1 4 16,-2 3-4-16,0 1-5 0,-3 3-2 0,6 17-6 0,3 3-2 15,-5 0-1-15,-3-2-1 0,0-9-9 0,-4-7-5 16,-2 19-1-16,-1 1-1 0,-2-14-4 0,-1-7-5 16,2 0-2-16,-2-4 0 0,0 5-2 0,-6-4-2 15,4-5-5-15,-2 1-5 0,1-3-6 0,-3-1-7 16,0 2-11-16,4-8-9 0,-3-3-10 0,3-2-7 0,-3-2-14 15,2-2-13-15,1-2-7 0,4-10-24 0,-5 16-22 16,3-9-16-16,2-7-20 0,-2 11-87 16,2-11-291-16,0 0 84 0</inkml:trace>
  <inkml:trace contextRef="#ctx0" brushRef="#br0" timeOffset="62023.12">14495 12684 216 0,'0'0'30'0,"0"0"1"0,0 0-5 0,0 0 13 16,0 0-9-16,2-9 3 0,-2 9-2 0,0 0 2 16,0 0 3-16,0 0-3 0,0 0-8 0,0 0 2 0,0 0-2 15,0 0-5-15,0 0-3 0,0 0 5 16,0 0-8-16,0 0 3 0,0 0 0 16,2-10 2-16,-2 10-3 0,0 0-7 0,0 0 5 0,0 0 4 0,0 0-4 15,0 0-8-15,0 0 17 0,0 0-9 0,6-8 3 0,-6 8 8 16,0 0 7-16,0 0-6 0,0 0 3 15,0 0 6-15,0 0-2 0,0 0 1 0,0 0-1 16,0 0-5-16,0 0 1 0,0 0-7 0,0 0 9 0,0 0-5 16,0 0-1-16,0 0-1 0,0 0 0 0,0 0-1 15,0 0 1-15,0 0 10 0,5-6 2 16,-5 6 8-16,0 0-4 0,0 0-2 16,0 0-1-16,0 0 0 0,0 0-6 0,0 0 3 0,2 28-3 0,-2-28-3 15,0 11-2-15,0-11-3 0,0 13-7 0,0-13 0 16,0 9-1-16,0-9-2 0,0 8 1 0,0-8 1 15,0 0 6-15,0 0 0 0,10 8 5 0,-10-8-1 16,17-2 0-16,0-5-1 0,11-9 2 0,4-6-4 0,-1 1-3 16,21-15-2-16,-11 8-1 0,12-14-5 15,-1 2 4-15,0 4-12 0,-12 8-26 0,-3 6-35 0,-2 1-38 16,-2 2-55-16,1 2-91 0,-6-3-287 0,0 8 82 16</inkml:trace>
  <inkml:trace contextRef="#ctx0" brushRef="#br0" timeOffset="70655.25">27076 12148 396 0,'0'0'194'15,"0"0"-21"-15,-4-6-20 0,4 6-20 16,0 0-18-16,0 0-11 0,0 0-14 0,0 0-6 0,0 0-6 0,0 0-6 0,0 0 1 0,0 0-5 0,0 0-9 16,0 0 2-16,13-7-2 0,-13 7-2 15,10-2-5-15,-10 2-4 0,13-4 0 0,-2 3-5 0,-2 0-3 16,7-3 0-16,4 4 1 0,-1-1-4 0,0 0-9 15,13-2 1-15,1 1-4 0,-1 2 1 0,4 1-6 16,0-1-3-16,-2 4-2 0,-3-2 3 0,2 0-5 16,-3-1-5-16,-8 0-3 0,-2 3-2 0,-1-2-3 15,-4 1 0-15,1 0 2 0,-3-3 0 0,-1 2-2 0,-3 0 3 16,-1-1-1-16,0 0-2 0,-8-1 1 0,10 2 6 16,-10-2 3-16,9 0 3 0,-9 0 4 0,7 3 3 15,-7-3-3-15,0 0 0 0,11 0-2 0,-11 0-3 16,0 0 1-16,0 0-2 0,0 0 1 0,13-3-1 15,-10-1-3-15,-3 4-2 0,10-7-2 0,-4 3-7 16,0-1-7-16,1 0-3 0,7-3-5 0,0-1-8 0,2 0-6 16,-2 0-8-16,1 2-10 0,2 0-8 15,2 0-8-15,8-5-1 0,-4 3-17 0,-4 1 9 16,1 2-21-16,-2 1-13 0,3-1-18 0,-4 1-8 0,-1 0-88 16,-5 0-267-16,1 1 78 0</inkml:trace>
  <inkml:trace contextRef="#ctx0" brushRef="#br0" timeOffset="71936.85">14474 13147 233 0,'0'0'126'0,"0"0"-18"0,0 0-12 15,0 0-14-15,0 0 0 0,0 0 7 0,0 0 3 16,0 0 4-16,0 0-14 0,0 0-12 0,0 0 1 0,13 18-2 15,-9-12-1-15,-1 2-2 0,-3-8-2 0,3 25-5 16,-1-11 9-16,-2 2-5 0,5 2 5 0,-5-2-6 16,2 2 1-16,-1 0 2 0,0 0-6 0,-1-1-7 15,0-2-3-15,0 0-8 0,0-4-1 0,0-1-1 16,0-10-8-16,2 15-1 0,0-8-5 0,-2-7 2 0,10 3-5 16,-10-3-1-16,23-13-7 0,4-12-22 15,23-27-30-15,49-57-43 0,12 2-48 0,-11-8-155 16,1 5-336-16,12 13 94 0</inkml:trace>
  <inkml:trace contextRef="#ctx0" brushRef="#br0" timeOffset="74542.78">28983 12169 289 0,'14'0'99'0,"0"1"-14"0,-2-1-10 16,0 2-10-16,-2 1-6 0,-2 0-1 0,1 0-13 0,-9-3-2 16,12 5-14-16,-12-5 11 0,11 4-3 0,-11-4-1 15,9 4 1-15,-9-4 12 0,0 0-1 0,9 6 11 0,-9-6 4 16,0 0 8-16,7 5-6 0,-7-5 3 16,0 0-5-16,0 0 2 0,3 5-4 0,-3-5 8 15,0 0-9-15,0 0-3 0,0 0-3 0,0 0-7 16,0 0-6-16,0 0-7 0,0 0-4 0,0 0-9 0,0 0 7 15,7 1-6-15,-7-1-1 0,0 0-3 0,0 0-1 16,19-7-2-16,-4 3-5 0,-2-1 3 0,5-1-5 16,0 2-1-16,1-1-7 0,-2 0-3 0,2 2-10 15,-1-2-6-15,0 2-9 0,-1 0-9 0,-2 0-4 0,2 2-16 16,-3-2-10-16,4 2-6 0,-3 0-6 0,0-1-19 16,-3 2 28-16,-1-2-21 0,-11 2-22 0,16-1-64 15,-16 1-209-15,14-1 62 0</inkml:trace>
  <inkml:trace contextRef="#ctx0" brushRef="#br0" timeOffset="79491.47">18806 14082 412 0,'0'0'193'15,"0"0"-35"-15,0 0-19 0,0 0-10 0,0 0-7 16,19 8-4-16,-19-8-9 0,0 0-9 0,18-7-13 16,-10 3-1-16,9 0-14 0,-3-3-9 0,-1 2-9 15,3-1 0-15,0-2-6 0,1 0-7 0,1 0-2 0,-1 1 6 16,1-1 3-16,-3 2-4 0,3 1-3 0,-4 0-1 15,2 3-4-15,-3 2 5 0,0 1 6 0,2 3 5 16,0 2 1-16,-3 4 4 0,1 2-1 0,-1 2-7 16,0 0-8-16,7 10-2 0,-4 0-4 0,-2-4-2 0,-2-5-5 15,-2 0-2-15,2 0-6 0,-3-1-1 16,1-1 1-16,4 0-3 0,0-2-5 0,0 0 2 0,1-2-4 16,2-4 1-16,-1-1-3 0,2-3 1 0,-1-2-3 15,1-2 8-15,-1-3-7 0,1-3-3 0,7-8-7 16,-6 4-7-16,1-10-14 0,-4 5-7 0,0-9-11 15,-1 3-18-15,0-5-12 0,-3 3-18 16,-1 0-14-16,2 0-14 0,2 2-8 0,-6 4-7 0,-1 5-5 16,1 4-5-16,0-3 1 0,2 6-90 0,-1 3-274 15,-9 5 80-15</inkml:trace>
  <inkml:trace contextRef="#ctx0" brushRef="#br0" timeOffset="80185.89">21091 15580 336 0,'9'-10'159'0,"0"2"-10"0,2 3-9 0,-1 0 1 0,0 1-17 16,1 2-11-16,-1-3-4 0,-1 5-8 0,10-1 0 0,1 1-5 15,10-3-6-15,-6 6-4 0,8 0-1 16,-4 3-2-16,5 0-5 0,2 2-1 0,-6 2-3 0,7-2-8 15,-7 4-5-15,1 0-7 0,-4 1-2 0,3-2-9 16,-3 2-7-16,-6-3-3 0,-3 0-3 0,1 0-5 16,-4-3-1-16,2 3-1 0,-3-2-6 0,2-1-7 15,0 0-4-15,-1-1-6 0,-1-1-14 0,-3-4-8 0,1 1-10 16,-1-2-9-16,-10 0-14 0,25-5-22 0,-8 1-22 16,-1-3-3-16,2-2-12 0,7-7-10 15,-4 0 24-15,-2-1-9 0,-7 3-11 0,1 2 2 0,-4-4-75 16,-1 1-225-16,-2 1 66 0</inkml:trace>
  <inkml:trace contextRef="#ctx0" brushRef="#br0" timeOffset="80410.6">21979 15506 861 0,'-3'-16'-24'0,"-2"4"34"0,-2 3 20 16,-1 3 22-16,0 2 14 0,8 4 20 0,-16-8 0 16,9 6 8-16,-2 0 5 0,9 2 3 0,-14-3 0 15,14 3-7-15,-12-4 2 0,12 4-4 0,-10-2-4 16,10 2-13-16,0 0-8 0,-10-2-7 16,10 2-6-16,0 0 1 0,0 0 1 0,0 0-6 0,0 0-1 0,29 16-2 15,-13-9 1-15,0 1 3 0,3 1 2 16,9 3 7-16,0 4 6 0,-2-3 1 0,-8-3 7 0,0 3 2 15,-5-5-1-15,-1 5-5 0,0-1-3 0,-4-1-5 16,-3 3-6-16,-2-3-9 0,-2 1-19 0,-3 2-5 16,-2 0-9-16,-4 1-22 15,-4-2-22-15,-10 10-29 0,-2-5-26 16,0 0-24-16,5-6-29 0,1-1-34 0,4-4-43 0,-1-1-136 0,1 1-418 0,4-2 115 0</inkml:trace>
  <inkml:trace contextRef="#ctx0" brushRef="#br0" timeOffset="83805.39">6257 10222 255 0,'0'0'156'0,"-12"3"-19"16,12-3-1-16,0 0-11 0,-14 2-7 0,14-2-1 16,0 0-15-16,0 0 4 0,-9 1-8 0,9-1-4 15,0 0-17-15,0 0-8 0,0 0-4 0,-8 1 2 16,8-1-8-16,0 0 6 0,0 0-5 0,0 0 0 0,0 0 1 15,0 0-7-15,0 0-3 0,0 0-5 16,27 13-2-16,-12-10-3 0,5 0-1 0,-2-1 3 0,15 0-6 16,2 2 5-16,3-2-4 0,0 2-7 15,1-1 6-15,4-1-6 0,-1-1 0 0,19 3-5 0,2-5-4 16,-15 5-4-16,-4-5 1 0,19 3-2 0,-15-5 0 16,-5 0-3-16,22 2-2 0,-18-1 1 15,-7 0-3-15,2 4-7 0,-2-4 3 0,1 2-6 0,-1 0-1 16,0 2-4-16,-4-2-4 0,1 0-6 0,0 2 0 15,-4 0-3-15,-2-2-3 0,0 2-3 0,2-1-2 16,-9 1-2-16,-3-3-3 16,-4 0 3-16,1 1-3 0,0-1 4 15,-3-1 0-15,-2 1 4 0,-1-1-3 0,-2 1 3 0,-10 1 1 0,18-4-1 0,-10 1 4 0,1 0 7 16,-9 3-1-16,16-7-4 0,-9 0 5 0,-7 7-3 16,13-11-3-16,-3 0-1 0,1-2 0 0,-1 2 5 15,0-1-4-15,0-2 1 0,-1 0 0 0,1 0 2 16,-2-1 7-16,0-1-2 0,1 0-2 0,0 5 2 15,-1-6-3-15,1 2 3 0,1-1 6 0,-2 0 0 0,1 1-4 16,1 0 5-16,-1-1-9 0,1 1 12 0,1 2-3 16,-1-1 2-16,0 0-6 0,1 0 7 0,0 0-7 15,0 0 2-15,1-2 2 16,7-4-7-16,-4 1 4 0,-3 3 4 16,1 2-1-16,-1 1-4 0,0-1-6 0,2 2 7 0,-3 0-1 0,0 0 1 0,-2 3-7 15,0-2 4-15,-1 1 5 0,0 1 0 16,-1 2-2-16,-7 7 1 0,9-11 0 0,-9 11 0 0,5-11 8 15,-5 11-6-15,7-10 3 0,-7 10-3 0,4-12-6 16,-4 12-2-16,3-8-4 0,-3 8 2 0,0 0-8 0,2-13 0 16,-2 13-2-16,0 0 4 0,0 0 3 0,-2-18-6 15,2 18 5-15,-3-14 5 0,3 14-6 16,-7-14 5-16,2 9-3 0,-4-8 1 0,1 2 1 0,-2 0 4 16,-4-1 2-16,1-1-9 0,-2 0 4 0,-9-7 6 15,7 4-3-15,-1 3 10 0,-4-7 0 0,3 5 5 16,-7 2-5-16,3 2-5 0,4 2 10 0,0 0 8 15,0 1 3-15,1 2-4 16,-10-4 10-16,-1 4 1 0,-1 0 0 0,-2 0-1 0,-1 2 5 16,0 3 0-16,1-4 1 0,-2 3 4 0,-2-1-6 0,3 2 1 0,0 1 4 15,-2 1-2-15,1-4 0 0,2 3-4 0,-2 0 0 16,1-1 2-16,3 0-7 0,4 0 0 0,-3-1 1 0,-2 0-9 16,1 1 4-16,9 0 0 15,0 0-7-15,4 0 3 0,-2 0 3 0,-11-1-7 16,6 1-1-16,1-1 0 0,-8 3 1 15,8-1-2-15,1-2 2 0,2 2-5 16,-11 3-1-16,6-3 4 0,-8 0-6 0,8-2 5 0,-7 1 1 0,2 2-4 0,0-2 3 0,-1 2-1 16,6 1 3-16,-5-1-4 0,1-1 1 0,3 4-2 15,4-1-6-15,3 0 8 0,-12 0-4 0,8 0 1 16,-6 3-2-16,6-1 2 0,2 2-2 0,2-3 2 16,1 3 0-16,-10 4-2 0,5-3 3 0,-3 3-2 15,-2-1 1-15,3 5-3 0,5-5-2 0,3 3 3 0,1-3 1 16,-11 3 0-16,8 0-4 0,1-1 3 0,3-3 1 15,1 2 1-15,1-1-3 0,-2 1 3 0,2-2-1 16,-2 2 2-16,4-1-3 0,0 0-2 16,0 1 1-16,4-1 5 15,0-3-3-15,1 1-3 0,0 0 3 16,0-2-3-16,1 1-6 0,0 1 11 0,-1-1-3 0,-2 6 1 0,2-5 1 0,-1 1-2 0,1-2 2 16,0 0-2-16,1 0 1 0,0 0 0 0,0 0 3 15,-1 0-3-15,1 2 0 0,0-3-2 0,-2 1 2 16,2 0 2-16,-1 0-1 0,1 1-1 0,0-1 0 15,-3 5-1-15,2 1-5 0,1 2 6 0,1-4 4 0,2 4-6 16,-3 0 2-16,4 2-1 0,1 1 1 0,2-1-4 16,0 13 1-16,5-3 4 0,0 0-1 0,5 0 3 15,-3-6-4-15,10 1-2 0,0 2-4 0,1-4-11 16,4-1 4-16,0-2-5 0,3 0-16 0,3-2-2 0,2-2-19 16,-3-3-19-16,2-2-20 0,2-2-21 15,2-2-112-15,-2-8-271 16,2 2 80-16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9-11T23:52:17.229"/>
    </inkml:context>
    <inkml:brush xml:id="br0">
      <inkml:brushProperty name="width" value="0.05292" units="cm"/>
      <inkml:brushProperty name="height" value="0.05292" units="cm"/>
      <inkml:brushProperty name="color" value="#FF0000"/>
    </inkml:brush>
  </inkml:definitions>
  <inkml:trace contextRef="#ctx0" brushRef="#br0">25730 7393 417 0,'0'0'321'0,"-3"-5"-37"0,3 5-27 16,0 0-26-16,-3-7-23 0,3 7-20 0,0 0-17 15,0 0-12-15,0 0 0 0,0 0-8 0,0 0-5 16,0 0-8-16,0 0-10 0,0 0-1 0,0 0-8 16,0 0-4-16,8 37-7 0,-2-20-9 0,-4 1 0 15,-1 0-6-15,2 12-7 16,-2-3-12-16,-1 2-10 16,2 3-3-16,-4-5-7 0,1-5-3 0,-2-2-7 0,3-3-5 0,-1 1-5 0,1-3-5 0,-2 1-4 0,0-1-7 15,2-1-6-15,-2-3-13 0,2-11-9 0,2 18-16 16,-4-12 0-16,2-6-9 0,0 12-9 0,0-12-3 15,0 0-5-15,-4 9-17 0,4-9-6 0,0 0-9 16,0 0-3-16,-6 0-1 0,6 0 5 0,0 0 5 16,-13-13 6-16,6 0 6 0,0-1 10 0,-2-1 6 15,-2-9 7-15,-2-4 9 0,3 0 8 16,2 1 5-16,0 1 10 16,2-2 5-16,0 7 5 0,5 1 6 0,0 1 1 0,1 2 1 0,3 0 5 0,2-3-4 15,4-5 1-15,1 5 17 0,-2 5-14 0,1 1 7 0,5 1-2 16,-1 3-1-16,3-1 0 0,11-2 0 0,-5 5-2 15,-1 1-3-15,-1 6 5 0,11-3-5 0,-6 5 4 0,7 3-1 16,-11 1-3-16,-2 1-9 0,-4 2 14 16,-1-2-5-16,-1 3 0 0,-3 0 0 0,-6 0 4 15,0 1-3-15,-3-1-2 0,-1 0 2 0,-3 4 2 16,-5 3-3-16,-4-4 4 0,-1-1-4 16,-12 5 5-16,-2-3-3 15,0 1-2-15,7-5 2 0,-1-2-2 0,3-1 2 0,-1-1 0 0,2-1-3 0,2 0-4 0,1-1 8 16,3 0-3-16,0-2-1 0,4 2-6 0,7-3 0 15,-11 1 0-15,11-1-4 0,-12 4 3 0,12-4-2 16,0 0 3-16,0 0-4 0,-4 7 7 0,4-7-3 0,0 0-3 16,0 0 0-16,20 14-7 0,-11-11 8 15,5 5 3-15,1-1-3 16,0 1-2-16,0 1 0 0,3 1 5 0,-3-2-3 0,1 2-4 0,-2-1-1 16,4-1-5-16,-3 1-7 0,1-2 5 0,-2 0-14 15,2-1 3-15,1-1-6 0,-3 0-7 0,3-2 0 0,-5-1-4 16,3 1 1-16,2-3 0 0,-2 0-6 0,-1-1 9 15,-3-1-3-15,5-3 3 0,-3 0 3 0,-2-1 5 0,3-1 3 16,-3-2 5-16,-1-3 0 0,0 1 2 0,-1-1 9 16,0 0 9-16,-2-2 5 0,0 2 8 0,-1 1 5 15,-2 3 8-15,-1 2 5 0,-1-2 7 16,-2 8 6-16,2-11-3 0,-2 11 0 16,0 0-1-16,0 0-11 0,0 0-1 0,0 0 0 0,0 0 1 0,0 0-5 15,0 0-3-15,0 0 2 0,0 0-4 16,-31 23-1-16,24-9-3 0,1 2-4 0,1-3 0 0,1 1 2 15,0 0-2-15,3 2-4 0,0-1 2 0,1-1-4 16,2-3 1-16,0-1-4 0,2-1-3 0,0-1 5 0,-4-8 1 16,7 9 0-16,-2-4-2 0,2 0-2 0,-7-5 6 15,15 4 0-15,-6-2 1 0,-9-2 2 16,18-5-3-16,-9 2-1 16,7-4 6-16,-5-3-3 0,0-2 5 0,1-2-2 0,-2-2 3 0,-3 1 1 0,-2-2 0 15,-3-1 3-15,1 0-3 0,-5 2 2 0,-1-2-3 16,-4 3 1-16,-8-10-9 0,-4 2 2 0,-5 8-2 15,-3 0 2-15,-2-1-7 0,0 4-9 0,-2 3-12 0,6 4 1 16,6 1-22-16,0 0-20 0,2 3-20 16,2 0-29-1,1 1-23-15,3 0-20 0,11 0-19 0,-18 2-18 0,13 3-24 0,-1-3-18 0,6-2-140 0,-10 6-442 16,10-6 123-16</inkml:trace>
  <inkml:trace contextRef="#ctx0" brushRef="#br0" timeOffset="334.71">26362 7382 342 0,'0'0'231'16,"0"0"-18"-16,7 4-9 0,-7-4-9 0,2 10-17 0,-2-1-14 15,0-9-10-15,-2 22-7 0,2-6-9 0,0 0-7 16,-4 0-4-16,3-1-9 0,-1 12-5 0,0-5-7 15,0-4-9-15,0-3-3 0,0 0-7 0,-1 0-7 16,3-3-7-16,0 2-2 0,0-2-11 0,0-2 0 0,0-10-2 16,1 19-4-16,1-11-4 0,2-2-3 0,-4-6 1 15,6 13-5-15,-3-6-7 0,3-2 0 0,2 2-7 16,-2-2 0-16,3-1-4 0,5 3-6 16,-1-2-5-16,2 0-3 15,3-4-8-15,-1 4-10 0,0-3-8 0,4-1-10 16,-4-1-18-16,2 1-3 0,1-1-14 0,-5-1-11 0,4 2-17 0,-4-2-15 0,3 0-12 0,-2-2-13 15,-3 1-24-15,-2-1 3 0,-2 0-33 16,1 0-16-16,-2-1-110 0,-8 4-366 0,0 0 104 0</inkml:trace>
  <inkml:trace contextRef="#ctx0" brushRef="#br0" timeOffset="553.7">26423 7559 266 0,'0'0'189'0,"0"0"-35"0,0 0-12 0,25-11-12 0,-16 10-14 16,7-2-20-16,1-1-14 0,1 0-10 0,0 2-19 0,2-1-15 15,-1-1-7-15,-8 1-17 0,0-1-34 0,0 0 1 16,-11 4-11-16,13-6-20 0,-6 1-10 0,-7 5-12 16,4-10 5-16,-4 10-1 0,0 0-52 0,-2-13-140 15,2 13 43-15</inkml:trace>
  <inkml:trace contextRef="#ctx0" brushRef="#br0" timeOffset="808.97">26742 7356 385 0,'11'7'279'16,"0"0"-29"-16,0-1-28 0,-1 3-20 0,1 0-18 15,0 3-16-15,0 2-16 0,-2 0-11 0,2 0-12 16,-1 0-13-16,1 2-16 0,-1-2-7 0,9 10-9 16,-8-7-10-16,1 0-10 0,-4-4-7 0,-1 2-16 0,0-1-23 15,0 0-24-15,-1-3-38 16,-1-1-33-16,-1-2-40 0,2-1-37 0,0 0-161 0,-6-7-377 0,9 9 107 15</inkml:trace>
  <inkml:trace contextRef="#ctx0" brushRef="#br0" timeOffset="1016.8">27206 7468 284 0,'-17'11'346'0,"1"1"-51"15,-2-2-6-15,2 0-25 0,-11 4-22 16,3 3-18-16,-5-2-29 0,2-1-24 0,8-2-15 0,-6 5-24 16,-2 0-9-16,1-3-13 0,6-1-22 0,2-2-24 15,4-3-21-15,-2 0-33 0,7 0-32 0,-1-3-31 0,0 0-33 16,10-5-28-16,-13 8-25 0,9-5-39 0,4-3-149 16,0 0-392-16,0 0 111 0</inkml:trace>
  <inkml:trace contextRef="#ctx0" brushRef="#br0" timeOffset="1634.91">27445 7215 336 0,'0'0'331'0,"2"-6"-45"0,-2 6-24 0,0 0-30 0,0 0-26 16,4-6-22-16,-4 6-19 0,0 0-13 0,0 0-9 0,0 0-14 16,6 32-1-16,-6-16-12 0,4 11-7 15,-4-6-7-15,2 7-10 0,0-6 1 0,-2-1-12 16,4 6-1-16,-3 0-8 0,-1-6-2 0,4-1-7 16,-4-4-4-16,2-1-4 0,-2 0-6 0,3-2-3 0,-2-4-5 15,0-2-8-15,-1-7-4 0,1 16 3 0,-1-16 1 16,0 0 3-16,1 14-2 0,-1-14 3 15,0 0-7-15,7 6-4 0,-7-6 1 0,0 0-12 16,0 0 7-16,0 0-5 0,0 0-1 0,26-16-10 0,-14 6 3 16,1-1 1-16,-1-1-7 0,1 1 3 0,3 1-9 15,-3 0 9-15,0 2-6 0,2 1-4 0,-5 3 3 0,2 2 3 16,-1-1-6-16,-11 3-1 0,19 3 4 0,-13-1-8 16,2 2 0-16,-1 1 7 0,-7-5 1 0,12 13 3 15,-7-6 4-15,-5-7 3 0,8 22 3 0,-6-10 8 0,-2-2 6 16,0-10 2-16,-2 20 10 0,2-20 8 15,-6 15 5-15,1-8-5 0,-1 0-2 0,6-7-5 16,-19 14-1-16,6-7-12 0,-1 0 4 0,-1-2-2 16,-1-1-12-16,-2-1-16 0,0-2-17 15,2-1-14-15,-1 0-23 16,0-2-24-16,4 0-35 0,1-1-39 0,12 3-40 0,-15-5-54 0,9-1-259 0,6 6-605 0,-7-11 167 16</inkml:trace>
  <inkml:trace contextRef="#ctx0" brushRef="#br0" timeOffset="3000.83">28117 7325 364 0,'-7'-3'293'0,"7"3"-40"15,0 0-29-15,-4-5-30 0,4 5-20 0,0 0-18 16,0 0-14-16,-5-7-15 0,5 7-11 0,0 0-13 16,0 0-13-16,0 0-1 0,0 0 0 0,-1-8-5 15,1 8-4-15,8-9 0 0,-1 4-7 0,-1-2-6 16,8-3-6-16,1 0-2 0,-2 1-11 15,3 2 2-15,1-1 8 0,-5 2-5 0,3 0 1 0,0 1-7 16,-3 2-4-16,0 0-1 0,-3 1-7 0,0 0 1 16,1 1-4-16,-2 1 8 0,-8 0-8 0,16 3-3 15,-9-2-3-15,0 3 1 0,2 0-6 0,-3 0-1 16,3 2-4-16,4 2 1 0,-4-1-3 0,5 1 0 16,-3-1 2-16,-2-2-2 0,1 1-7 0,-2 1 7 0,-1-3-8 15,3 2-4-15,-3-3 3 0,1 1 3 0,1-2-5 16,0 3 5-16,6-1-3 0,-2-2-4 0,0-1 4 15,-2-1-7-15,6 3-5 0,-1-3-14 0,-2-3 6 0,-4 2-20 16,-1 0-8-16,-1 0-19 0,-8 1-18 16,12-3-24-16,-12 3-21 0,7-5-16 0,-7 5-21 15,0 0-9-15,0 0-23 0,6-6-156 0,-6 6-419 0,0 0 118 16</inkml:trace>
  <inkml:trace contextRef="#ctx0" brushRef="#br0" timeOffset="3253.85">28273 7450 255 0,'0'0'247'16,"0"0"-40"-16,0 0-25 0,0 0-18 0,0 0 2 16,0 0-7-16,0 0-11 0,0 0-5 0,0 0-12 0,39 4-6 15,-21-2-11-15,14-1-16 0,-2-1-2 0,0 1-6 16,4 1-12-16,-1-1-4 0,0 1-9 15,-2 0-7-15,0 0-7 0,-6-1 0 0,-5 1-11 0,-1-1-1 16,0 3-5-16,-1-4-7 0,1 2-14 0,0-1-14 0,-1 0-17 16,-2 1-20-16,-4-1-20 0,-12-1-20 15,21 1-24-15,-12 1-16 0,-9-2-17 16,11 1-25-16,-11-1-125 0,12 0-339 0,-12 0 95 0</inkml:trace>
  <inkml:trace contextRef="#ctx0" brushRef="#br0" timeOffset="4049.12">28689 7787 433 0,'0'0'308'15,"-9"-5"-38"-15,9 5-26 0,0 0-21 0,-6-5-17 16,6 5-12-16,0 0-22 0,0 0-9 0,0 0-10 15,0 0-21-15,-13 15 1 0,10-9-16 0,-2 9-8 16,2-1-10-16,0 2-10 0,1-1-8 0,-1 2-3 16,1 0-13-16,1-1-4 0,1-2-14 0,1 2 5 15,-1-2-8-15,2 2-4 0,1-2-9 0,1 0 2 16,0-3-7-16,2-1-1 0,-2-3-3 16,2 2-1-16,0-4-6 15,8 5-1-15,-1-1 0 0,-1-2 2 0,3 0-2 0,1-1-1 0,1-1-14 0,-2 1 5 0,1-1 3 16,-2 2-2-16,-2-2-3 0,-2 0 5 0,-4 0-3 15,2 0 4-15,-8-5-2 0,10 8 0 0,-7-2 9 16,-3-6-2-16,1 13 1 0,-1-13 0 0,-5 12 2 16,-2-7-5-16,-1 2-1 0,-4 2-3 0,-5-1 0 15,3-3-3-15,-5 1-7 0,-9 1-10 0,5-2-9 0,1-2-18 16,4-2-14-16,0-2-21 0,0 1-24 0,5-3-26 16,2 2-13-16,11 1-29 0,-14-6-23 15,9 2-41-15,5 4-142 0,-5-11-442 0,5 11 121 16</inkml:trace>
  <inkml:trace contextRef="#ctx0" brushRef="#br0" timeOffset="4246.92">28964 7985 328 0,'15'-5'331'0,"-7"4"-43"0,-8 1-26 0,15-5-24 15,-8 2-24-15,-7 3-17 0,25-5-27 0,-9 4-13 0,-1-2-21 16,2-1-14-16,3 2-10 0,-2-1-17 0,1 2-22 15,-1 0-24-15,0-2-27 0,-1 2-34 0,-6-1-28 16,1-1-30-16,-12 3-28 0,0 0-40 16,17-2-43-16,-17 2-119 15,0 0-359-15,0 0 102 0</inkml:trace>
  <inkml:trace contextRef="#ctx0" brushRef="#br0" timeOffset="4406.52">29046 8028 238 0,'0'0'228'0,"-2"8"-37"0,2-8-19 0,0 0-15 15,0 0-16-15,0 0-17 0,15 10-10 0,-7-8-16 16,-8-2-13-16,18 3-9 0,0-3-16 0,2 1-18 16,-1 0-25-16,1-2-24 0,-1 0-11 0,-1-2-38 15,14 0-37-15,-7-4-109 0,-4 4-240 0,-4-3 70 16</inkml:trace>
  <inkml:trace contextRef="#ctx0" brushRef="#br0" timeOffset="4580.01">29569 7793 316 0,'0'0'281'16,"0"0"-19"-16,0 0-19 0,0 0-22 15,0 0-10-15,0 0-19 0,-1 39-12 0,0-24-10 0,0 13-19 0,0-6-8 16,2 5-16-16,-1 1-9 0,0-1-16 0,0-3-6 16,5 2-11-16,-4 2-13 15,-1-6-2-15,-1-2-8 0,3-4-7 0,-3 1-13 0,1-1-17 16,0-3-20-16,1-2-24 0,0-3-25 0,-1-8-25 15,-1 15-30-15,1-15-29 0,0 0-35 0,-2 10-38 0,2-10-134 0,0 0-403 16,0 0 113-16</inkml:trace>
  <inkml:trace contextRef="#ctx0" brushRef="#br0" timeOffset="5051.14">29413 7958 369 0,'-6'-8'228'0,"6"8"-27"0,0 0-5 0,0 0-10 16,0 0-6-16,0 0-14 0,0 0-13 0,21-10-16 15,-21 10-9-15,25 2-20 0,-6-4-9 0,0 2-8 16,0 2-6-16,12-2-10 0,1 1-3 0,-7 1-8 0,-3-1 0 16,7 2-1-16,-7-3-2 0,0 0-5 0,-5 0 1 15,0 0-3-15,-3 1-4 0,-3-1 7 0,-2 1 6 16,-9-1 10-16,14 1 4 0,-14-1 7 0,0 0-10 16,9 1-5-16,-9-1-9 0,0 0-6 15,0 0-5-15,0 0-7 0,-20 15-2 0,6-4-2 16,0 0-1-16,-1-1-12 15,2 3 0-15,-2-2-3 0,3 1-5 0,0-2-1 0,1 2 0 0,0-2-6 0,3 0-1 16,4-3-6-16,0-1 5 0,4-6-7 0,-6 12 1 16,6-12-2-16,0 0 0 0,0 0 1 0,0 0-2 0,8 12 1 15,-8-12-2-15,13 0 1 0,-13 0-5 0,24-2-3 16,-6-1 3-16,0 3-5 0,-1-3 2 0,1 1-4 16,-2 1-3-16,2 1 2 15,-3 0-1-15,4 3 1 16,-6-1 1-16,4 2 4 0,-3 1-4 0,2 0 2 0,-3 2 5 0,0 2 4 0,-1 0 2 0,-2-1-9 15,-2-1 5-15,-4 1 1 0,0-2 1 0,-4-6 3 0,4 14 5 16,-3-6-3-16,-1-8 8 0,-2 14-3 0,2-14-6 16,-8 13 5-16,3-6-2 0,-3-1 1 0,0-2-1 15,-6 2-5-15,1-1-3 0,1-1-8 0,1-1-11 16,2-1-12-16,-1-2-8 16,10 0-19-16,-17-2-18 0,10 0-22 15,7 2-18-15,-12-5-18 0,12 5-20 0,-8-12-14 0,8 12-14 0,-1-13-13 0,2 4-131 16,2 0-393-16,-3 9 108 0</inkml:trace>
  <inkml:trace contextRef="#ctx0" brushRef="#br0" timeOffset="5324.13">30102 8020 457 0,'0'0'321'0,"0"0"-23"0,0 0-24 0,0 0-20 16,0 0-15-16,0 0-29 0,-16 30-15 15,13-24-19-15,3-6-14 0,-6 14-14 0,3-8-14 0,3-6-16 16,-4 12-5-16,4-12-10 0,-3 11-12 0,3-11-3 16,0 0 3-16,3 14-13 0,-3-14 3 15,6 7-7-15,-6-7-6 16,8 4-5-16,-8-4-6 0,13 4-3 0,-13-4-11 0,18 0-5 0,-10 0-10 16,-8 0-14-16,19 1-11 0,-12 0-25 0,-7-1-26 0,12 1-19 0,-12-1-25 15,0 0-23-15,17 2-28 0,-17-2-27 0,14 4-32 16,-5-2-26-16,-1 1-176 0,-8-3-485 0,15 7 135 15</inkml:trace>
  <inkml:trace contextRef="#ctx0" brushRef="#br0" timeOffset="5959.46">30847 8043 347 0,'-13'-4'392'0,"3"3"-59"0,10 1-40 0,-27 2-41 15,10 2-27-15,-1 0-24 0,0 4-26 16,3-2-18-16,-3 2-20 0,4 3-21 0,-1-2-5 0,5 1-15 16,0-2-11-16,2-1-10 0,1 2-7 0,2-3-15 15,5-6-11-15,-7 12-5 16,7-12-10-16,-3 6-2 16,3-6-1-16,0 0-1 0,0 0-4 0,0 0-2 0,0 0-2 0,0 0 0 0,18 2 7 0,-18-2 0 15,13-10 4-15,-4-2 8 0,2-1-6 0,0-1 2 16,-2 0 7-16,-1 1 6 0,2 0 5 0,-3 3 2 0,-1 2 9 15,-1 1 5-15,-5 7 2 0,7-13 3 0,-7 13-12 16,4-8-3-16,-4 8-13 0,0 0 0 0,0 0-2 16,0 0-3-16,0 0-9 0,0 0 6 0,0 0-5 15,0 0-6-15,0 0-9 0,-14 30 0 0,14-30 3 16,-4 17-3-16,-2-3-1 16,4-2-3-16,-1-3-1 0,3-9-3 15,-2 14-1-15,2-14-1 0,0 0-2 0,6 17 0 0,-6-17-6 0,9 9 4 0,-9-9-5 0,13 5 8 16,-13-5-7-16,15 0 7 0,-15 0-1 0,17-4-2 15,-7-1 6-15,-10 5 5 0,13-9-2 0,-7 3 12 16,2 1 8-16,-3-2 7 0,-5 7 9 0,10-11 13 16,-7 6 0-16,-3 5 4 15,7-8-4-15,-7 8-3 16,0 0-2-16,7-6-11 0,-7 6-2 0,0 0-6 0,0 0-6 0,0 0-4 0,0 0-2 0,0 0-6 16,0 0-9-16,0 0-9 0,0 0-7 0,0 0-8 0,0 0-5 15,-9 30-5-15,9-30-19 0,0 0-9 16,2 20-15-16,-1-13-19 0,-1-7-10 15,6 12-25-15,-6-12-21 0,7 8-30 0,-1-4-23 0,-6-4-36 16,15 5-25-16,-7-4-221 0,-8-1-576 0,17 0 157 0</inkml:trace>
  <inkml:trace contextRef="#ctx0" brushRef="#br0" timeOffset="6347.95">31108 8040 277 0,'0'0'242'0,"0"0"-23"0,0 0-19 16,0 0-20-16,0 0-23 0,0 0-15 0,0 0-14 0,0 0-12 16,0 0-4-16,0 0-7 0,0 0-6 0,1 36-9 15,0-30-6-15,-1-6-4 16,4 14-5-16,-1-7-9 0,-3-7 0 0,9 14-5 0,-5-9-3 0,1-1-6 16,2 1-3-16,-7-5 6 0,17 8 2 0,-8-7-9 0,1 2-3 15,-10-3-3-15,20 1-2 0,-11-2 1 0,-9 1 0 16,19-4 6-16,-9 0 4 0,3-3-4 15,-3 2-2-15,-2-1 5 16,-8 6 2-16,15-13 4 0,-10 8 3 0,-5 5 0 0,7-10 0 0,-7 10-6 0,0 0-2 16,5-11-3-16,-5 11-1 0,0 0-10 0,0 0 2 15,0 0-5-15,0 0-3 0,0 0-5 0,0 0-10 16,0 0 4-16,0 0 0 0,0 0-5 0,0 0-1 16,-28 22-4-16,28-22-5 0,-6 15-11 15,3-6-3-15,3-9-11 0,-5 16-9 0,5-8-11 0,0-8-13 0,1 16-11 16,-1-16-18-16,2 14-15 0,-2-14-17 0,9 12-16 15,-9-12-18-15,11 7-16 0,-4-4-10 16,-7-3-13-16,15 1-14 0,-5 0-134 0,-10-1-400 0,17-5 112 16</inkml:trace>
  <inkml:trace contextRef="#ctx0" brushRef="#br0" timeOffset="7066.42">31502 7975 233 0,'4'-24'105'0,"-1"4"7"16,0 3 8-16,0 5 11 0,-2-1 9 0,-1 13 16 15,0-18 17-15,0 18 6 0,-1-14-3 0,1 14-4 16,0 0-20-16,0 0-12 0,-3-12-13 15,3 12-9-15,0 0-9 0,0 0-7 16,0 0-7-16,0 0-10 0,-12 34-7 0,8-16-9 0,2 12-5 0,-4-1-13 0,4 3 3 16,2-2-15-16,-2 0-2 0,1 0-3 0,1 0-3 15,2-3-7-15,-4 2-5 0,3-7-20 0,0-4-6 16,-2-5-12-16,1-1-14 0,-2-3-11 0,2-9-12 0,0 13-5 16,0-13 0-16,0 0-3 0,0 14-6 15,0-14-5-15,0 0-3 16,0 0-3-16,0 0 9 0,0 0-2 0,0 0 11 15,0 0 5-15,0 0-5 0,0 0 24 0,0 0 2 0,0 0 11 0,0 0-1 0,0 0 4 16,0 0 1-16,0 0 6 0,0 0-4 0,0 0 3 16,-15-26 2-16,15 26 6 0,0 0-1 15,0 0 1-15,0 0-6 0,21-13 9 0,-21 13 1 16,16-6 15-16,-7 3 0 0,-9 3 5 0,24-11 7 0,-12 5 5 0,3-3 13 16,0 1 14-16,-1 0-2 15,-3 1 12-15,3 0 2 0,-3 0 5 0,-3 1 6 0,1 1 4 16,-9 5 7-16,8-8 0 0,-8 8 2 0,0 0 0 0,10-7-10 15,-10 7-7-15,0 0-12 0,0 0 1 16,0 0-6-16,0 0-9 0,0 0 1 0,0 0-6 0,0 0 0 16,0 0-8-16,-6 32-5 0,6-32-2 0,-7 17-4 15,4-8-1-15,3-9-4 0,-6 14 3 0,6-14-7 16,-3 14 3-16,3-14-8 0,-1 12 5 0,1-12-1 0,0 0-4 16,0 0 8-16,7 15-5 0,-7-15 1 15,0 0 4-15,0 0-7 0,15 1 1 0,-15-1 4 0,0 0 0 16,19-12 8-16,-19 12-6 0,14-12-5 0,-8 5 5 15,5-5-7-15,-2 1 2 0,-2 0-2 0,0 4 1 16,-7 7 3-16,10-12-3 0,-10 12-4 0,8-8 1 16,-8 8-2-16,0 0-1 0,8-3 0 0,-8 3-5 15,0 0-1-15,0 0 10 0,12 15-6 16,-12-15-2-16,5 15 2 0,-3-6 1 16,-2-9-5-16,4 17 1 0,0-1-1 0,-1-4 0 0,-1-2 1 0,-2-10 2 15,4 18-12-15,0-12-5 0,-4-6-14 0,6 12-11 0,-6-12-13 16,7 10-10-16,-7-10-14 0,10 8-15 0,-10-8-20 15,14 2-7-15,-14-2-4 0,0 0-1 0,19-1-3 16,-19 1 14-16,0 0 1 0,16-13 6 16,-16 13 12-16,8-14 10 0,-8 14 23 15,2-18 6-15,-3 3 23 0,-2-1 5 0,-2 1 19 0,-1-1 12 16,1 1 0-16,-3 0-4 0,0 3 10 0,1-1-2 0,-1 3-5 16,2 1-7-16,1 2-11 0,5 7-14 0,0 0-21 0,-8-17-16 15,8 17-19-15,-5-5-14 16,5 5-14-16,0 0-23 0,0 0-72 0,0 0-247 0,0 0 74 15</inkml:trace>
  <inkml:trace contextRef="#ctx0" brushRef="#br0" timeOffset="7494.56">31831 8160 258 0,'6'15'114'16,"0"0"3"-16,-4-2 13 0,0-1-4 0,1-2 10 0,-3-10-6 15,4 19-2-15,-2-12-3 0,-2-7-13 16,7 17-10 0,-1-10-6-16,0 0-11 0,-6-7-11 0,19 15-4 0,-8-9-10 0,0-2-3 0,4 2-4 0,-3-3 2 15,1-2 7-15,1-3 16 0,-14 2 13 0,22-2 4 0,-13 0 4 16,-9 2 2-16,14-11 3 0,-3 0 4 15,-2-1-3-15,-3-1 0 0,-2 0-5 0,0 1 1 16,-1-2 0-16,-3 3-5 0,0 11-1 16,1-18-8-16,-1 18-14 0,0 0-8 0,-6-20-6 0,6 20-4 0,0 0-16 15,-12-6 9-15,12 6-12 0,0 0 1 0,0 0-16 16,-33 18 1-16,20-9-12 0,0 0-5 0,1 3-9 0,4-4-11 16,0 2-3-16,0 3-3 0,3-3-13 15,2-1-4-15,3-9-2 0,-4 14-9 16,4-14-6-16,0 0-6 0,3 15 0 0,-3-15-1 0,10 4-1 15,-10-4-4-15,18 1 0 0,-18-1 8 16,23-2 5-16,-9-3 5 0,1 1 3 0,1-4 6 0,-2-2 5 0,1 2 11 16,-1-3-2-16,0-1 11 0,-1 1 5 15,1 0 6-15,-6 4 6 0,2-1 2 0,-3 2-2 0,-7 6 3 16,13-8 6-16,-13 8-2 0,11-6 5 0,-11 6 1 16,0 0 4-16,0 0 5 0,0 0 2 0,0 0-1 0,22 14 0 15,-22-14-3-15,5 12 3 0,-2-4 4 0,-3-8-3 16,5 16-5-16,-1-7-1 0,-4-9-1 15,6 17-5-15,-2-9-10 0,0 0-11 0,-4-8-17 16,10 15-14-16,0-3-25 0,-3-3-25 16,3-5-32-1,1 3-45-15,2-2-54 0,-1-1-137 0,0-1-425 0,-12-3 118 16</inkml:trace>
  <inkml:trace contextRef="#ctx0" brushRef="#br0" timeOffset="7673.08">32297 8023 297 0,'-1'-8'375'16,"1"8"-61"-16,1-20-43 0,-1 20-29 0,4-15-26 0,-4 15-25 16,10-13-21-16,-5 6-24 0,9-3-13 0,0 2-27 15,1-3-17-15,2 4-26 0,11-5-23 0,-7 4-28 16,-4 2-30-16,2 1-28 0,-2 1-32 0,0-1-19 16,0 3-20-16,-4 0-34 15,4-2-136 1,-6-1-341-16,-2 2 96 0</inkml:trace>
  <inkml:trace contextRef="#ctx0" brushRef="#br0" timeOffset="12284.38">29424 7112 290 0,'0'0'272'0,"-7"-5"-40"0,7 5-15 0,-5-5-6 16,5 5-9-16,-7-5-4 0,7 5-8 15,-7-4-6-15,7 4-5 0,0 0-13 0,-12-7-6 0,12 7-5 16,0 0-7-16,-12-1-11 0,12 1 6 0,0 0-9 16,-21 4-3-16,9 3-5 0,-2 1-5 0,1 1-4 0,-1 4-4 15,2-1-8-15,-10 11-8 0,4-1-2 0,-1 2-6 16,3 0-8-16,1-2-5 0,8 5-8 16,-3-8-8-16,2 1-9 0,6-3-2 0,3 0-5 0,-2 1-4 15,4 10-7-15,0-8-5 0,4-3 0 0,1-1-2 16,-1-1 0-16,7 10-6 0,6-2-1 0,-4-7 0 15,-1-3-6 1,3-4-4-16,-2 1-7 0,12 3-10 0,1-2-10 0,-4-6-15 16,3 3-16-16,2-3-14 0,-5 0-18 0,-4-2-14 0,-2-3-17 0,-1 0-16 0,-2 1-14 15,0-2-27-15,-3-1-13 0,-13 2-24 0,24-3-20 16,-15 1-8-16,0-1-20 0,0 0-139 16,-9 3-470-16,14-9 131 0</inkml:trace>
  <inkml:trace contextRef="#ctx0" brushRef="#br0" timeOffset="12770.31">29935 7323 313 0,'5'-14'266'15,"-5"14"-29"-15,3-13-23 0,-3 13-17 0,3-8-14 16,-3 8-13-16,2-9-4 0,-2 9-3 0,0 0-13 0,3-11-4 16,-3 11-10-16,0 0-10 0,3-7-6 15,-3 7-14-15,0 0-3 0,0 0-12 0,0 0 0 16,0 0-10-16,2-10-7 0,-2 10-3 0,0 0-1 16,0 0 1-16,0 0 0 0,0 0-7 0,0 0-11 15,0 0 8-15,0 0-14 0,7 34-5 0,-2-20 1 0,0 1-8 16,1 13-1-16,2-8-9 0,-2-2-2 0,0-3 1 15,1 3-5-15,0-2 3 0,0 0-1 16,-2-1-8-16,2-2 4 0,-2-1-6 0,-1-4 1 16,1 1-5-16,-5-9-2 0,5 13 5 0,-5-13 1 0,4 10 6 0,-4-10-6 15,0 0-2-15,2 10 1 0,-2-10-6 0,0 0 3 16,0 0-2-16,0 0-3 0,0 0 2 0,-16 7 4 16,16-7 5-16,0 0-10 0,-23-2 7 0,23 2 2 15,-19 0 4-15,9 2 2 0,10-2-3 0,-18 0 11 16,18 0-9-16,-18 0-1 0,18 0-9 0,0 0 1 0,-17 1 0 15,17-1-8-15,0 0 0 0,-10 1 4 0,10-1-8 16,0 0 8-16,0 0 3 0,0 0-1 0,0 0-6 16,0 0 5-16,0 0-14 15,0 0-6-15,38 17-6 0,-22-14-12 16,2 1-11 0,1-2-17-16,0 0-23 0,2-2-32 0,-3 3-38 0,0-3-53 0,0 0-45 0,-2-3-195 0,0 1-535 0,-16 2 146 0</inkml:trace>
  <inkml:trace contextRef="#ctx0" brushRef="#br0" timeOffset="13000.98">30449 7357 375 0,'14'-5'332'0,"-1"1"-32"0,1-1-27 0,-1 2-20 16,4 0-29-16,-3 0-22 0,2-2-24 15,3 3-15-15,1 2-17 0,-1-4-16 0,0 2-14 0,0 0-10 16,-2 0-13-16,-1-1-17 0,-1 2-16 0,-6 1-17 16,-9 0-30-16,16-2-25 0,-16 2-32 0,0 0-40 15,15-2-35-15,-15 2-52 0,7-2-30 0,-7 2-128 16,0 0-391-16,0 0 109 0</inkml:trace>
  <inkml:trace contextRef="#ctx0" brushRef="#br0" timeOffset="13768.5">31125 7212 305 0,'0'0'245'0,"0"0"-30"0,0 0-13 0,0 0-21 0,0 0-12 16,0 0-6-16,0 0-2 0,3-6-2 0,-3 6-11 16,0 0 0-16,0 0-2 0,0 0-3 0,0 0-3 15,0 0-12-15,0 0 3 0,0 0-8 0,0 0-5 16,0 0-9-16,0 0-7 0,0 0-2 0,0 0-9 0,0 0-6 16,0 0-19-16,0 0 3 0,0 0-21 15,0 0 9-15,0 0-7 0,0 0 3 0,0 0-12 16,0 0-6-16,0 0-3 0,0 0 1 0,0 0-11 0,0 0 6 15,0 0 0-15,0 0 1 0,0 0-12 16,0 0 6-16,0 0 2 0,0 0-6 0,0 0 5 0,0 0 7 16,0 0-11-16,0 0 5 0,0 0 1 0,0 0-5 15,0 0-17-15,0 0 16 0,15 29 1 0,-12-22-2 16,-3-7-1-16,9 23-2 0,-5-12-5 0,0-1-4 16,1 4-2-16,-1-1 7 0,0-4-1 0,0 1 0 0,0 0 1 15,-4-10-6-15,8 15-7 0,-6-8 5 0,-2-7 0 16,6 16-2-16,-6-16 2 15,5 12-3-15,-5-12 1 16,5 11 1-16,-5-11-5 0,5 10 6 0,-5-10-5 16,0 0-3-16,4 10-9 0,-4-10 1 0,0 0-16 0,4 8-14 0,-4-8-11 0,0 0-9 0,0 0-22 15,4 9-17-15,-4-9-30 0,0 0-20 0,0 0-16 16,0 0-11-16,0 0-15 0,0 0-22 0,0 0-21 16,0 0-151-16,0 0-460 0,0 0 128 0</inkml:trace>
  <inkml:trace contextRef="#ctx0" brushRef="#br0" timeOffset="14682.08">30955 7266 250 0,'0'0'265'0,"0"0"-27"0,0 0-19 16,0 0-23-16,-15-1-10 0,15 1-15 0,0 0-21 15,0 0-8-15,0 0-11 0,0 0-3 0,0 0-7 16,0 0-3-16,0 0-6 0,0 0-4 0,0 0-10 16,0 0-8-16,0 0-9 0,47-9-8 0,-29 6-6 15,-1 1-5-15,0-2-7 0,1 4-7 16,0-1-8-16,-1-2-1 0,-3 1-4 0,0 1-3 0,2-1-8 0,-3 1-5 16,-1 1-17-16,-12 0-16 0,18-2-20 15,-9 2-27-15,-9 0-19 0,16-3-29 0,-16 3-28 16,18-1-21-16,-18 1-33 0,15 0-146 0,-15 0-403 0,13 0 112 15</inkml:trace>
  <inkml:trace contextRef="#ctx0" brushRef="#br0" timeOffset="14983.96">31392 7236 393 0,'0'0'253'0,"0"0"-22"16,0 0-16-16,0 0-9 0,0 0-8 0,0 0-16 15,0 0-11-15,0 0-14 0,-15 22-16 0,10-15-8 16,-2-1-10-16,7-6-11 0,-11 14-10 16,7-9-7-16,-1 2-11 0,1 0-10 0,4-7-7 0,-8 10-3 15,4-4-7-15,4-6-8 0,-4 12-2 0,4-12-5 16,1 10-8-16,-1-10 0 0,0 0-6 0,8 10-1 0,-8-10-6 16,12 4 2-16,-4-2-5 0,-8-2 3 0,17 3-6 15,-17-3-1-15,16-4-2 0,-7 4 3 0,-9 0-4 16,16-3-7-16,-16 3-4 0,14-4-5 0,-6 2-15 15,-8 2-17-15,9-6-17 0,-9 6-10 0,0 0-20 0,7-9-20 16,-7 9-20-16,0 0-14 0,0 0-10 16,0 0-26-16,0 0-25 0,0 0-111 0,0 0-370 15,0 0 105-15</inkml:trace>
  <inkml:trace contextRef="#ctx0" brushRef="#br0" timeOffset="15414.47">31583 7266 540 0,'0'0'301'0,"-9"-6"-37"0,9 6-28 0,0 0-28 16,-8-7-26-16,8 7-24 0,0 0-19 16,0 0-18-16,-7-4-13 0,7 4-8 0,0 0-18 15,0 0-4-15,0 0-9 0,0 0-6 0,0 0-5 0,0 0-8 16,0 0-2-16,0 0-10 0,17 27-5 0,-13-21 0 15,-4-6 0-15,8 12-6 0,-4-6-4 0,1 0 0 16,-5-6-2-16,6 11-3 0,-6-11 0 0,3 10 2 16,-3-10 2-16,2 7-4 0,-2-7 6 15,0 0-7-15,-8 14-2 16,8-14-10-16,-9 6-10 0,1-3-14 0,8-3-24 0,-14 5-23 0,14-5-16 0,-14 2-23 16,14-2-21-16,0 0 1 0,-19-1-23 0,19 1-15 15,0 0-8-15,-10-6-112 0,10 6-340 0,0 0 98 0</inkml:trace>
  <inkml:trace contextRef="#ctx0" brushRef="#br0" timeOffset="15571.5">31553 7310 251 0,'0'0'125'0,"10"-5"4"0,-10 5-3 0,0 0 2 0,0 0-5 0,0 0 10 15,0 0-6-15,13-2 4 0,-13 2-14 0,0 0-3 16,0 0-14-16,0 0-6 0,15 4-10 0,-15-4-8 16,0 0-7-16,11 4-12 0,-11-4 0 0,0 0-18 15,14 4-17-15,-14-4-22 0,9 4-21 16,-9-4-19-16,11 4-25 0,-11-4-27 0,13 2-28 0,-5 0-110 15,-8-2-274-15,0 0 79 0</inkml:trace>
  <inkml:trace contextRef="#ctx0" brushRef="#br0" timeOffset="16136.98">32042 7224 405 0,'0'0'282'0,"-17"-12"-30"15,17 12-28-15,0 0-28 0,0 0-19 0,-20 3-23 0,20-3-16 16,0 0-18-16,-18 9-4 0,18-9-19 0,-12 8-11 16,7-3-9-16,5-5-9 0,-7 10-7 0,7-10-5 15,-6 9-9-15,6-9-3 0,0 0-3 0,-4 10-5 0,4-10 0 16,0 0-1-16,0 0-3 0,0 0 3 0,0 0-2 16,0 0 5-16,0 0 1 0,0 0 5 15,0 0 2-15,0 0 3 0,0 0-1 0,0 0 4 0,35-24-6 16,-29 13 8-16,1-2-1 0,-1 1-2 0,0-2 5 0,-1 2-3 15,-2 2 6-15,-3 10-5 16,3-15-6-16,-3 15 7 0,0 0-10 0,4-17-7 0,-4 17-5 0,0 0-1 16,0 0-5-16,0 0-5 15,0 0 0-15,0 0 2 0,0 0-6 16,0 0-5-16,0 0-4 0,0 0 1 0,0 0-2 0,0 0-1 0,0 0-6 0,0 0 0 16,0 0-1-16,0 0-5 0,3 41-3 15,-3-41-1-15,9 10 1 0,0-5-7 0,-9-5 4 0,17 5-1 16,0-2 3-16,-4-3 2 0,4-2-4 0,-3 1-1 15,2-4 4-15,-4 0 5 0,-2-1-3 0,0 0-1 0,1-4-4 16,-3 2 14-16,1 0 3 0,-3-1 1 16,-6 9 1-16,6-13 2 0,-6 13 10 0,3-11 2 0,-3 11-2 15,0 0-8-15,0 0 0 0,0 0 1 16,0 0-1-16,0 0-3 0,0 0-6 16,0 0 4-16,0 0 2 0,0 0-4 15,0 0-7-15,-39 25 1 0,33-14 5 0,2 0-6 0,-1-4 4 0,5-7-2 0,-4 18-4 16,2-9-8-16,2-9-13 0,1 18 3 0,-1-18-11 15,6 12-7-15,-6-12-7 0,11 13-11 0,-5-8-15 16,-6-5-11-16,12 10-11 0,-4-5-12 0,0 0-14 0,-8-5-18 16,15 9-6-16,-5-7-10 0,-10-2-6 15,14 5-23-15,-14-5-18 0,13 6-110 0,-13-6-371 16,6 3 104-16</inkml:trace>
  <inkml:trace contextRef="#ctx0" brushRef="#br0" timeOffset="16954.34">31413 7527 228 0,'-7'-7'371'0,"7"7"-61"0,-12-6-43 15,12 6-18-15,-12-4-38 0,12 4-26 0,-17-2-16 16,17 2-21-16,-30 6-12 0,16 0-10 0,0 1-16 15,1-3-13-15,4 4-12 0,-6 3-10 16,7-2-4-16,2 0-9 0,6-9-9 16,-13 21-2-16,9-8-8 0,2-2-2 0,2-11-4 0,1 16-7 0,-1-16-4 15,3 13-4-15,-3-13-8 0,10 11 4 0,-4-6-9 16,-6-5 0-16,15 2 1 0,-15-2-3 0,17-1 1 16,-17 1 2-16,17-4-2 0,-17 4 0 0,17-8 0 0,-6-1 11 15,1-3 2-15,-4 3 2 0,2-5 5 0,-1 2 0 16,-3-2 4-16,-2 1-4 0,0 3 8 0,-1 1-1 15,-3 9 8-15,0 0-4 0,6-17 6 0,-6 17 0 16,0 0-14-16,6-11 0 0,-6 11 4 0,0 0-12 16,0 0 0-16,0 0-1 0,0 0-4 15,0 0 0-15,0 0-4 0,0 0-1 16,0 0 0-16,-11 46-6 0,8-31 5 0,2-1-14 0,0 1 7 0,1-15-3 16,1 23-2-16,-1-23-5 0,2 15 0 0,-2-15-2 15,7 12 6-15,-7-12-1 0,10 8-4 0,-10-8 2 16,12 6-4-16,-12-6 7 0,0 0 2 0,22-3 1 0,-22 3-2 15,0 0 0-15,22-10 1 0,-22 10 0 0,13-8 5 16,-13 8-1-16,12-9 2 0,-12 9 0 0,10-10 2 16,-10 10 0-16,9-5 0 0,-9 5-5 0,0 0 1 15,11-6 5-15,-11 6-6 0,0 0 0 0,0 0 1 16,0 0 0-16,16 15-3 0,-16-15-2 0,7 12-1 0,-7-12 1 16,6 13-3-16,1 1-10 0,-2-5-8 15,-1 3-14-15,-4-12-16 0,7 13-18 16,-7-13-21-16,6 12-16 0,-6-12-23 0,0 0-14 0,5 12-16 0,-5-12-17 15,0 0-22-15,0 0-9 0,0 0-5 0,9 5-114 16,-9-5-393-16,0 0 111 0</inkml:trace>
  <inkml:trace contextRef="#ctx0" brushRef="#br0" timeOffset="17045.03">31589 7737 1274 0,'7'-29'-42'0,"-7"29"15"15,0 0 27-15,-5-23 15 0,5 23 9 0,-6-16 5 16,6 16-2-16,-9-22 1 0,3 11 6 16,1 1-3-16,5 10-8 0,-7-16-14 15,7 16-25-15,-5-13-21 0,0 7-36 0,5 6-90 0,0 0-194 0,0 0 58 0</inkml:trace>
  <inkml:trace contextRef="#ctx0" brushRef="#br0" timeOffset="17288.88">31652 7638 355 0,'0'0'264'0,"4"7"-31"0,-4-7-26 0,7 7-19 16,-7-7-10-16,7 9-19 0,-7-9-10 0,9 8-14 15,-9-8-7-15,9 9-7 0,-1-4-5 0,-8-5-13 0,14 7-3 16,-14-7-9-16,15 6-2 0,-15-6-2 0,0 0-10 0,17 0-8 16,-17 0-6-16,0 0-8 0,20-7-3 15,-20 7-10-15,11-6-13 0,-11 6-20 0,10-10-32 16,-10 10-23-16,4-10-37 0,-4 10-23 0,6-14-36 16,-6 14-14-16,3-15-16 0,-3 15-11 0,6-14-109 15,-6 14-345-15,0 0 99 0</inkml:trace>
  <inkml:trace contextRef="#ctx0" brushRef="#br0" timeOffset="17453">31822 7572 231 0,'0'0'195'0,"0"0"-2"0,0 0 0 0,18 0-4 0,-18 0-8 15,0 0-3-15,0 0-1 0,0 0-9 0,16 17-15 16,-16-17-9-16,10 10-13 0,-10-10-8 0,9 9-16 16,-9-9-7-16,10 12-16 0,-10-12-6 15,12 12-12-15,-12-12-15 0,4 10-21 0,-4-10-16 16,0 0-24-16,9 8-25 0,-9-8-33 0,0 0-41 0,0 0-34 15,0 0-27-15,0 0-130 0,0 0-357 0,0 0 101 0</inkml:trace>
  <inkml:trace contextRef="#ctx0" brushRef="#br0" timeOffset="17547.29">31849 7495 253 0,'0'0'79'0,"0"0"-29"15,0 0-25-15,0 0-30 0,4-13-27 16,-4 13-35-16,0 0 12 0</inkml:trace>
  <inkml:trace contextRef="#ctx0" brushRef="#br0" timeOffset="18771.64">31992 7633 352 0,'0'0'193'0,"0"0"-27"0,0 0-22 16,0 0-19-16,-2 16-12 0,2-16-14 0,0 0-11 15,0 0-8-15,0 0 0 0,0 0 1 0,0 0-4 0,0 0 6 16,0 0-1-16,0 0-2 0,0 0 10 16,10 4-3-16,-10-4 1 0,0 0 6 0,0 0-12 15,0 0-6-15,9-29-1 0,-9 29-5 0,6-14-6 0,-6 14 1 16,3-13-6-16,-3 13 3 0,2-10-6 0,-2 10-2 16,0 0-11-16,0 0-4 0,2-13-6 0,-2 13-2 15,0 0-2-15,0 0-5 0,0 0 0 0,0 0-5 16,0 0-2-16,0 0 1 0,0 0-4 0,0 0-4 15,0 0-3-15,0 0 10 0,0 47-12 16,0-47 8-16,7 15-10 0,-4-8 3 16,-3-7-1-16,10 12 1 0,-3-9-1 0,-7-3 1 0,15 7-5 0,-15-7 6 0,17 2-5 15,-17-2 4-15,17 2 0 16,-17-2 1-16,17-6 1 0,-17 6 6 0,15-8 3 0,-7 3 1 0,-2-1 4 16,-6 6 1-16,15-19-4 0,-8 9 8 15,-1 0-5-15,-2 2-3 0,-4 8-2 0,6-14-2 0,-6 14 2 16,5-11-6-16,-5 11 3 0,0 0-5 0,5-12 0 0,-5 12 0 15,0 0-2-15,0 0-2 0,0 0 2 0,0 0-6 16,0 0-5-16,0 0-6 0,0 0-5 0,0 0-11 16,0 0-9-16,-18 32-7 0,18-32-11 0,-3 16-7 15,3-16-8-15,0 16-11 0,0-16-5 0,2 16-14 16,-2-16-6-16,6 15 4 0,-1-11 4 16,-5-4-5-16,11 8 10 15,-11-8 9-15,14 2 5 0,-14-2 9 0,14 2 12 0,-14-2 14 0,0 0 16 0,20-8 16 16,-13 3 15-16,-7 5 14 0,15-18 10 0,-8 5 11 0,-1 0 14 15,0-1 8-15,-1-1 8 0,1 2 3 16,-2-1 4-16,1 0 5 0,-1 3 5 0,-3 2 3 16,-1 9-2-16,5-16 0 0,-5 16-7 0,2-12-11 0,-2 12 3 15,0 0-11-15,5-10-7 0,-5 10-10 0,0 0-3 16,0 0-3-16,0 0-3 0,0 0-5 16,0 0-4-16,0 0-7 0,0 0 3 0,0 0-1 0,0 0-5 15,0 0-2-15,0 0-8 0,14 27 3 0,-14-27-8 16,6 14-3-16,-6-14-6 0,4 16-4 0,1-2-10 15,0-3-7-15,-2-1-18 0,0 0-17 0,-3-10-8 0,6 14-13 16,-6-14-13-16,8 11-13 0,-5-6-8 0,-3-5-11 16,8 10-11-16,-8-10 4 0,6 8-8 0,-6-8-2 15,0 0 14-15,9 6 10 0,-9-6 9 0,0 0 19 16,0 0 3-16,0 0 7 0,0 0 21 16,0 0 16-16,0 0-3 0,0 0 8 0,0 0 13 0,0 0 3 15,0 0 4-15,0 0 14 0,0 0 3 16,0 0 2-16,0 0 5 0,-15-31 11 0,15 31 8 15,-13-6 1-15,13 6 9 0,-14-5 12 0,14 5-1 16,-18-1 2-16,18 1-1 0,-16 1-9 0,16-1 0 0,-25 5-1 0,14 1 0 16,0 0 3-16,2-1-6 15,9-5 3-15,-15 9-5 0,10-2-7 0,5-7 5 16,-8 9-10-16,8-9 3 0,-4 11-2 0,4-11-3 0,0 0-4 16,-1 13 3-16,1-13-1 0,0 0-3 0,0 0-4 0,0 0 6 15,0 0-3-15,0 0 5 0,26 0-4 16,-26 0 4-16,0 0 9 0,21-11 11 0,-14 6 4 0,-7 5 6 15,19-16 4-15,-10 4 7 0,2-2 2 0,-4 4 3 16,1-1 0-16,-3-3 3 0,1 3 2 0,-1 1-2 0,-2 0 4 16,-3 10 4-16,6-14-2 0,-6 14-7 0,3-9-5 15,-3 9-8-15,0 0-4 16,3-11-5-16,-3 11-7 0,0 0-1 0,0 0-4 0,0 0-6 16,0 0 1-16,0 0-2 0,0 0-2 0,0 0-5 0,0 0 0 15,0 0-3-15,-7 39 0 0,7-39-2 0,3 13 0 16,-3-13-3-16,2 13-1 0,-2-13-1 15,3 11 5-15,-3-11-5 0,0 0 4 0,9 8-3 16,-9-8-1-16,0 0 0 0,16 5 0 0,-16-5 2 16,14 0 1-16,-14 0 0 0,0 0 0 0,18-7-6 0,-18 7 3 15,14-8 2-15,-9 4 2 0,-5 4 3 0,9-10 2 16,-9 10 2-16,8-9-1 0,-8 9 3 16,8-6-6-16,-8 6-2 0,0 0 2 0,7-9-4 0,-7 9 3 15,0 0-2-15,0 0 0 0,0 0 0 0,10-4-4 0,-10 4 0 16,0 0 1-16,0 0-2 0,0 0 3 0,18 13-1 15,-18-13 3-15,10 10-6 0,-6-5 5 0,-4-5 0 16,9 12-8-16,-3-6-4 0,-6-6-7 0,8 11-9 16,-8-11-4-16,7 11-13 0,-7-11-14 0,5 5-12 15,-5-5-9-15,0 0-14 0,8 9-17 0,-8-9-10 0,0 0-22 16,0 0-6-16,10 6-20 0,-10-6-6 0,0 0-16 16,0 0-118-16,0 0-363 0,0 0 104 0</inkml:trace>
  <inkml:trace contextRef="#ctx0" brushRef="#br0" timeOffset="19079.09">32531 6689 388 0,'0'0'204'0,"0"0"-18"0,0 0-1 15,0 0-2-15,0 0 2 0,0 0 1 16,36 13-6-16,-9 5-5 0,2 4-13 0,-1 7-6 16,16 17-10-16,-7 2-4 0,2 8-5 0,-5 0-8 0,0 2-8 15,-9 0-3-15,1 0-6 0,-6-1-8 0,-4-14-12 16,0 11 3-16,-5-10-9 16,-5-5-4-16,-4-6 3 0,-2 2-17 0,-1 1-7 0,-2 0 4 0,-1-2-16 15,-1 1 5-15,-1-6-14 0,-7-1-17 0,0 1-21 0,-2-5-22 16,4-4-39-16,0-3-43 15,0-2-50-15,-1-2-48 0,-5 11-58 0,0-11-179 0,2-1-520 16,4-6 143-16</inkml:trace>
  <inkml:trace contextRef="#ctx0" brushRef="#br0" timeOffset="24081.97">25312 2698 235 0,'0'0'277'0,"-3"-13"-30"0,3 13-25 0,0 0-21 15,-2-12-19-15,2 12-17 0,0 0-15 0,0 0-10 16,-2-10-16-16,2 10-10 0,0 0-10 0,0 0-8 16,0 0-5-16,0 0-5 0,0 0-2 0,0 0-5 15,0 0 0-15,0 0-9 0,0 0-3 0,0 0-6 0,0 0-4 16,-4 29-7-16,1-14-6 0,2 1-1 16,-3 0-7-16,2 2-4 0,-3 9-2 0,1-5-2 15,2-2-2-15,-2-2 1 0,1-3-10 0,1 1 1 16,-1-2-3-16,3-2-4 0,0-12 3 0,-4 20-5 0,2-11 2 0,1-1-2 15,1-8-5-15,0 0 5 0,-2 18-7 0,2-10-1 16,0-8-5-16,0 0-3 0,1 16-3 0,-1-16 0 16,3 7-1-16,-3-7-6 0,0 0 4 15,10 9-9-15,-10-9-7 0,11 6-4 16,-11-6-4-16,15 5-10 0,3-1-4 0,-7-2-7 0,2 1-13 0,4-2-11 16,-1 1-9-16,-3 1-10 0,1-2-14 0,-14-1 1 15,25 2-12-15,-9-2-6 0,-3 2-2 0,-2-1 3 16,-11-1-5-16,17 2 12 0,-17-2 1 15,17 0 6-15,-17 0-64 0,0 0-215 16,13-3 64-16</inkml:trace>
  <inkml:trace contextRef="#ctx0" brushRef="#br0" timeOffset="24384.71">25479 2842 253 0,'-4'-11'64'0,"4"11"16"0,0 0 2 0,-4-14 2 16,4 14-8-16,0 0 8 0,-3-12 0 0,3 12-8 0,0 0-6 15,0 0-2-15,-2-13 3 0,2 13-17 16,0 0 3-16,0 0 1 0,0 0-6 0,0 0 1 0,0 0-9 16,-2-11 2-16,2 11-6 0,0 0-1 15,0 0 6-15,0 0 7 0,0 0 0 0,0 0 13 16,0 0-2-16,0 0 5 0,0 0 1 0,0 0-2 16,5 36-4-16,-2-20-5 0,2 12-2 0,-1-1-4 0,1-1-3 15,2 2-4-15,-4-1-1 0,3 2-3 0,-2-2-4 16,1 0-6-16,2-5-1 0,-4-3-2 0,0-2-1 15,4 0-4-15,-2 0-3 0,-1-1-2 0,0-2 0 0,-1 0-1 16,0-3-3-16,1 0-1 0,-2-3-3 16,0 0-3-16,-2-8-9 0,3 12-14 0,-3-12-10 0,4 11-16 15,-4-11-20-15,0 0-18 0,4 11-26 0,-4-11-28 16,0 0-29-16,4 5-113 0,-4-5-330 0,0 0 94 16</inkml:trace>
  <inkml:trace contextRef="#ctx0" brushRef="#br0" timeOffset="24820.38">25852 2853 208 0,'0'0'180'0,"0"0"-32"0,0 0-32 0,0 0 2 16,0 0-20-16,0 0-11 0,-7 48-17 16,5-32 4-16,2 3-2 0,0 11-3 0,2-2-11 0,0-1 0 15,3 1-8-15,1 0 7 0,2-7-7 16,-3-3-7-16,3-3 2 0,-1 2 0 16,2-1-3-16,0-1-1 0,-1-1 3 0,7-2-1 0,-5 1 8 0,3-3 3 15,2 0 1-15,3-3 3 0,-5-1-4 0,1-1 1 16,3-2-5-16,0-3 4 0,0 0-2 0,1-3 2 15,0-2-1-15,0-2-1 0,-3 0 3 0,2-5 0 0,5-7-2 16,-6-3-1-16,-2-4-2 0,1 0-3 16,-7-4 1-16,2 0-1 0,-8-1 0 15,-2 1-4-15,-2 2 5 0,0 6-1 0,-2 3 0 16,-2 2-4-16,-2 0-6 0,1 3 1 0,-2 0-3 0,-3-1-6 0,2 3-4 16,-4 1-4-16,-1 3-2 0,0 1-11 0,2 1-15 0,-5 2-15 15,0 3-16-15,0 0-25 0,3 2-20 16,-4 0-23-16,7 2-21 0,0-2-29 15,12-1-16-15,-18 7-9 0,14-4-139 0,4-3-384 16,-10 7 109-16</inkml:trace>
  <inkml:trace contextRef="#ctx0" brushRef="#br0" timeOffset="25188.1">26362 2804 328 0,'5'12'151'0,"-5"-12"-19"0,6 12-12 0,0-6 12 16,-6-6-11-16,19 14 11 0,-7-9 2 0,-1 0-1 16,-2-2-3-16,-9-3-10 0,27 5-1 0,-11-4-11 15,-3-3-1-15,-13 2-1 0,23-1 2 0,-11 0 4 16,-12 1 5-16,15-5-1 0,-15 5-5 15,11-8-11-15,-11 8-8 0,10-12-7 16,-10 12-4-16,5-13-8 0,-5 13-5 0,-3-15-5 0,3 15-11 0,-6-18-4 0,-3 7-6 16,-1 1-5-16,-2-1-4 0,1 5-6 0,-6-2-4 15,2 3-12-15,-3 0-16 0,-2 1-5 0,2 2-18 16,-1 0-10-16,2 1-19 0,-1-1-14 0,0 2-16 16,2 0-29-16,1 1-14 0,1 2-20 0,14-3-24 15,-20 2-21-15,11-1-128 0,9-1-385 0,0 0 108 16</inkml:trace>
  <inkml:trace contextRef="#ctx0" brushRef="#br0" timeOffset="25672.76">26816 2626 436 0,'0'0'229'0,"0"0"-21"0,0 0-22 15,0 0-24-15,-29 28-3 0,8-8-15 0,1 2-13 0,0 3-8 16,0-1-15-16,2 2-2 0,-2 5-6 0,1-1-5 16,2 0-11-16,-1-1-11 0,0-1 0 0,0 0-9 15,5 0-5-15,-1-4-7 0,3 1-3 0,-1-4-6 16,6-3-1-16,-1-4-6 0,5-2-7 0,-3 2-5 16,1-4 1-16,2 0-6 0,-1-3-2 0,3-7 0 15,-2 11-9-15,2-11-5 0,0 0-3 0,0 0 3 16,0 0 4-16,0 0-1 0,9 12-2 15,-9-12-3-15,0 0 1 0,0 0-1 0,0 0-1 0,32-16 2 0,-24 12-1 16,-8 4 1-16,11-9 2 0,-11 9-3 0,12-10-1 16,-7 6 7-16,-5 4-6 0,8-7 1 0,-8 7-5 15,0 0 0-15,0 0 6 0,12-7-5 16,-12 7 1-16,0 0-7 0,0 0 9 16,9-4-4-16,-9 4-1 0,0 0 0 0,0 0 2 0,0 0-2 0,0 0 1 0,0 0-1 15,0 0 4-15,0 0-4 0,15 10 1 16,-15-10-5-16,12 4 10 0,-12-4 2 0,15 4 9 0,-15-4 11 15,18 2 1-15,-2-4 5 0,2-2 1 16,-3 1 4-16,2 0-1 0,-4 0 11 0,-2 0 4 0,-11 3 7 16,18-6-3-16,-18 6 2 0,12-7-8 0,-12 7-6 15,8-9 6-15,-8 9-17 0,3-8-12 0,-3 8-15 16,0 0-21-16,0 0-20 0,0 0-25 0,-9-19-22 16,9 19-23-16,0 0-23 0,-19-8-25 0,19 8-12 0,-13-3-15 15,13 3-8-15,0 0-129 0,-14-3-384 0,14 3 109 16</inkml:trace>
  <inkml:trace contextRef="#ctx0" brushRef="#br0" timeOffset="26410.54">27101 2848 256 0,'0'0'297'0,"0"0"-43"16,-8 2-32-16,8-2-31 0,0 0-25 0,0 0-24 16,0 0-11-16,0 0-5 0,0 0 0 0,0 0 3 15,0 0-3-15,0 0-4 0,33 11-9 0,-4-10-4 16,1-1-10-16,3-1-9 0,-1 2-6 0,-1-1-11 16,1 0-6-16,-7 0-8 0,-6 0-6 0,0 0-8 15,-2 0 2-15,1 1-9 0,-1 1-5 0,-5 0-17 0,-3-3-13 16,-9 1-11-16,16 0-18 0,-16 0-19 0,14 1-9 15,-14-1-16-15,0 0-13 0,0 0-16 0,17-2-17 16,-17 2-6-16,0 0-8 0,10-5 0 16,-10 5-7-16,0 0 2 0,6-8 10 15,-6 8 7-15,4-8 12 0,-4 8 5 0,3-11 9 0,-3 11 25 0,-3-13 16 16,3 13 16-16,0 0 17 0,-7-20 15 0,4 15 15 0,3 5 14 16,-3-10-7-16,3 10-1 0,0 0-9 15,-2-12 1-15,2 12 1 16,0 0 12-16,0 0 9 0,11-11 5 0,-11 11 1 0,14-6 2 0,-5 4-5 0,1 0 4 15,7 2 2-15,1-1 3 0,-3 1-4 16,1 1 4-16,-3 1 3 0,-2-1 2 0,1 0 1 0,-5 2 4 16,-7-3 1-16,15 5 1 0,-8-2 3 15,-7-3 1-15,7 4 4 0,-7-4-4 0,0 0-3 0,0 0-7 16,-2 13-8-16,2-13-7 0,-12 10-29 16,-1-1-24-16,2-3-29 0,-5 2-43 0,7-1-23 0,-5 1-35 0,1-3-143 15,5 0-348-15,8-5 98 0</inkml:trace>
  <inkml:trace contextRef="#ctx0" brushRef="#br0" timeOffset="28179.78">28632 2945 219 0,'0'0'97'0,"0"0"-5"0,0 0 8 0,0 0-7 15,0 0 7-15,0 0 4 0,0 0 6 0,-18-17-4 0,18 17 7 16,-6-7-2-16,6 7-9 0,-9-8-5 0,9 8-3 16,-15-7-10-16,6 3-7 0,-7 0-8 15,0 1-5-15,2 3-4 0,14 0-5 0,-29-1-12 0,12 4-2 16,1 2-3-16,0-1 0 0,-2 3-8 0,5-1-2 16,-1 3-3-16,3-2-2 0,3 0-3 0,0 1-5 15,8-8 3-15,-9 14 1 0,5-7-6 0,4-7-7 16,-2 14-1-16,2-14 4 0,3 15-4 0,-3-15 1 0,10 10 0 15,-1-6 2-15,6 3 0 0,3-4-8 0,13-4 3 16,-2-2 0-16,1-1-8 0,0 0 9 0,-1-5-1 16,-3-3 1-16,-5 1-2 0,4-5 3 0,-9 2-3 15,0 0 1-15,-6 1-6 0,2-2 7 16,3-7 19-16,-5-4-4 16,-4 5-4-16,1-6-2 0,-3 6-1 0,-2 3 4 0,0 4-2 0,1 0 4 0,-3 3 8 15,0 1-1-15,0 10-2 0,1-14-7 0,-1 14-16 16,0 0 17-16,0 0-6 0,0 0-4 0,0 0 2 15,0 0 1-15,0 0-2 0,0 0 1 0,0 0-3 0,0 0 2 16,-18 33-4-16,16-17 4 0,1-2-1 0,1 1-8 16,1 1 3-16,2 1-1 0,-1-5 2 15,1 2 4-15,5 0-8 0,-3-4 4 16,3-1 0-16,-2-2-2 0,8 1-1 0,-3-1 7 0,1-6-1 0,5 2 4 16,-2-2 2-16,5-2 0 0,-2-2 0 0,0-2 4 0,-2-1 5 15,1-1 3-15,1-2 3 16,-3-1-5-16,1 0 0 0,-3 2 0 0,0 0 4 0,-3 0-3 15,-1 3 2-15,-1-1 0 0,-8 6-5 0,12-5-3 0,-12 5 2 16,9-5-5-16,-9 5 0 0,0 0 2 0,0 0-1 16,0 0-5-16,0 0-2 0,18 15 2 15,-15-7 1-15,1 0-2 0,0 7-2 0,-1-3 1 0,0 3 2 16,-1-1-1-16,0 1-8 0,2 0-12 0,0-1-12 16,0 0-22-16,0-4-20 0,-4-10-14 0,6 19-20 15,-6-19-17-15,6 13-14 0,-6-13-6 0,9 7-30 16,-9-7-4-16,15 4-122 0,-15-4-345 0,0 0 99 15</inkml:trace>
  <inkml:trace contextRef="#ctx0" brushRef="#br0" timeOffset="28282.16">29171 2703 245 0,'0'0'68'0,"-5"-8"-26"0,5 8-33 0,0 0-35 15,0 0-28-15,0 0 10 0</inkml:trace>
  <inkml:trace contextRef="#ctx0" brushRef="#br0" timeOffset="28818.09">29455 2807 342 0,'8'13'184'0,"-1"-3"-24"16,0-2-17-16,0 1-12 0,1-1-15 0,-1 1-12 16,-1 0 6-16,4 2-14 0,4 1-6 15,-3-2-2-15,1 3-8 0,-1-4-4 0,-3 1-9 16,1-6-8-16,0 3-5 0,-9-7-4 0,13 9-2 0,-13-9-9 16,8 6 0-16,-8-6 8 0,9 6-3 0,-9-6 13 0,0 0-13 15,0 0-1-15,9 7-8 0,-9-7 0 16,0 0-3-16,0 0-7 0,0 0 0 0,0 0-2 0,0 0-2 15,0 0-7-15,0 0 5 0,0 0-1 0,0 0-4 16,0 0-1-16,0 0-5 0,0 0-4 16,0 0 9-16,0 0-8 0,-4-30 1 15,4 30 0-15,0 0 3 0,-8-12-6 0,8 12 4 0,-9-10-3 0,9 10-4 16,0 0 0-16,-10-12 3 0,10 12-3 0,-9-7 0 16,9 7-3-16,-10-9 0 0,10 9 3 0,-9-6-5 15,9 6 0-15,-7-7 2 0,7 7 0 0,0 0 2 0,-10-6-1 16,10 6 0-16,0 0 1 0,0 0-4 15,-12-6 3-15,12 6-4 0,0 0-1 16,0 0-7-16,0 0-1 0,-9-6-6 16,9 6-4-16,0 0-6 0,0 0 0 0,0 0 0 0,0 0-3 0,0 0 4 0,0 0-4 15,0 0 4-15,0 0-4 0,0 0 4 0,0 0-15 16,-17-4-4-16,17 4-1 0,0 0-5 0,0 0 6 16,0 0-16-16,0 0 0 0,0 0-4 0,0 0-12 15,0 0-16-15,0 0 5 0,0 0-6 0,0 0-85 16,0 0-216-16,0 0 66 0</inkml:trace>
  <inkml:trace contextRef="#ctx0" brushRef="#br0" timeOffset="29127.79">29459 2851 263 0,'0'0'62'0,"0"0"-2"0,0 0 8 0,0 0 0 0,0 0 3 16,0 0-4-16,0 0-11 0,0 0-4 0,30 29 11 16,-30-29 0-16,11 11 5 0,2 0-12 0,-4-4 0 15,0 1 5-15,-9-8-15 0,16 11 5 0,-7-7-7 16,-9-4-4-16,15 9-6 0,-15-9-6 16,17 6-1-16,-8-3-4 0,-9-3-3 15,17 3 0-15,-17-3 3 0,15 3-10 0,-15-3-3 0,0 0-1 0,21 1 12 16,-21-1-7-16,15-4-14 0,-15 4 12 0,0 0 0 0,17-11-1 15,-17 11 4-15,11-8-7 16,-6 2 1-16,-5 6-3 0,10-12-5 0,-7 5 9 16,-3 7-10-16,6-17-9 0,-4 9-3 0,-2 8-7 0,3-17-9 15,-3 17-20-15,1-18-14 0,-1 18-21 0,0-16-9 0,-1 8-70 16,1 8-191-16,1-15 57 0</inkml:trace>
  <inkml:trace contextRef="#ctx0" brushRef="#br0" timeOffset="29329.4">29843 2781 373 0,'5'13'200'16,"0"-1"-16"-16,2-1-30 0,-4 0-6 0,1-2-17 16,-1 1-19-16,-3-10-11 0,7 23-7 0,-3-11-12 15,-1 3-5-15,0-5-13 0,0 2-2 0,0-3-16 16,-3-9-18-16,3 16-25 0,-3-16-16 0,0 0-35 0,3 19-18 0,-3-19-16 15,3 7-8-15,-3-7-10 0,0 0-87 16,5 10-221-16,-5-10 65 0</inkml:trace>
  <inkml:trace contextRef="#ctx0" brushRef="#br0" timeOffset="29434.12">29915 2754 208 0,'0'0'8'0,"-3"-7"-10"0,3 7-3 0</inkml:trace>
  <inkml:trace contextRef="#ctx0" brushRef="#br0" timeOffset="29968.64">30163 2772 381 0,'0'0'158'0,"0"0"-14"0,0 0-19 0,0 0-11 0,0 0-9 0,-22 26-9 0,17-19-17 16,-5 5-8-16,4-1-7 0,2-1-9 16,0-1-3-16,-1 5-6 0,3-3-8 0,-1 0-2 15,3-11 6-15,-3 16-10 0,3-16-5 0,-1 15-2 0,1-15 0 16,2 14-5-16,-2-14 2 0,7 9-4 0,-7-9-1 16,8 5 3-16,-8-5-6 0,12 4-6 0,-12-4 6 15,0 0-1-15,24-4-5 0,-24 4 2 16,14-8-4-16,-6 2 3 0,3-5-2 0,-3-1-2 15,2-2 4-15,-4-3 0 0,-2-1-6 0,2-8 3 0,-3-1-6 16,-1 5 9-16,-2 3 8 0,-1 3 4 0,-1 1 4 0,-2 1-2 16,0 0-1-16,-1 4 6 0,2 1 2 15,3 9-7-15,-8-13-4 0,8 13-2 16,0 0-2-16,-9-4 1 0,9 4-3 0,0 0-2 0,0 0 0 0,0 0-4 16,-12 20 1-16,12-20-1 0,-2 16-3 0,2-16 2 0,2 17-5 15,2-3 4-15,2-1 1 0,2 2 3 16,1-3-1-16,0-2-2 0,1 1-2 0,3-2 4 0,-1-4 2 15,3 2-3-15,0-2 1 0,2-2-3 0,-4 0 3 16,4-2-2-16,-4-1 0 0,-13 0 2 16,21-3-1-16,-21 3 0 0,13-6 1 0,-8 1-2 0,-5 5 2 15,11-11 3-15,-11 11-2 0,7-11 3 16,-7 11-2-16,3-8-3 0,-3 8 1 16,0 0-2-16,0 0 0 0,0 0-3 0,0 0-1 0,0 0 4 15,0 0-6-15,0 0 0 0,0 0 0 0,0 0 0 16,0 0-5-16,0 0-1 0,0 0-6 0,-30 20-8 0,30-20-13 15,-5 13-15-15,5-13-20 0,-2 16-18 0,2-16-8 16,0 0-12-16,7 20-10 0,-7-20-13 0,13 10-101 0,3-4-274 16,2-5 80-16</inkml:trace>
  <inkml:trace contextRef="#ctx0" brushRef="#br0" timeOffset="30588.88">30626 2845 264 0,'-2'17'86'0,"2"-17"-7"0,0 0-16 0,5 19 0 15,-5-19-5-15,0 0-10 0,4 15 2 0,-4-15-11 16,0 0 1-16,9 7-10 0,-9-7 1 0,0 0-3 16,16 0-2-16,-16 0-2 0,0 0 4 0,0 0 0 15,27-14-2-15,-20 8 4 0,-7 6 4 16,9-16-7-16,-3 2 14 0,-2-4 3 0,-1 0 1 0,-1-9 3 15,-3-1-3-15,-6 0 1 0,0 6 6 0,2 2 0 16,1 3 10-16,-3 1-2 0,-1 3 4 0,1-1-3 0,2 3-1 16,1 3 0-16,4 8-10 0,-8-10-9 15,8 10-6-15,0 0-1 0,-13-1-5 0,13 1 0 16,0 0-5-16,-13 16 2 0,13-16-5 0,-5 22-3 0,5-6 0 16,0-2-7-16,4 4 9 0,1-2 3 0,1 0-4 15,0-1 4-15,3 1-5 16,3-1 1-16,1-1-2 0,2-2-4 0,-1-2 1 0,3-1 4 0,0-1-5 0,0-2 2 15,-1-1-3-15,-2-4-4 16,1 1 0-16,1-2 0 0,-16 0 2 0,19-2-2 0,-10-2 5 16,-9 4 5-16,12-7-1 0,-12 7 3 0,9-9 0 15,-5 4 0-15,-4 5 2 0,0 0-2 0,8-11-3 0,-8 11-1 16,0 0-4-16,0 0-2 0,0 0-3 0,0 0 2 16,0 0-3-16,0 0-2 0,0 0 2 0,0 0-2 15,0 0 0-15,0 0-1 0,0 0 0 0,0 0-1 16,0 0-1-16,0 0-2 0,0 0-1 15,-34 12-2-15,34-12 1 0,0 0 1 0,0 0 3 0,0 0-1 16,0 0 2-16,0 0-5 0,0 0 4 0,0 0 1 16,0 0-2-16,32 9 0 0,-32-9 0 0,25 1 0 0,-11-1 1 15,-14 0 0-15,21 0-2 0,-11 0-1 0,-10 0 1 16,16 0 2-16,-16 0 1 0,13 2 7 0,-13-2-1 16,0 0 0-16,0 0 6 0,15 2 0 15,-15-2 0-15,0 0 6 0,0 0-5 0,0 0 2 0,3 10-3 16,-3-10 2-16,0 0-12 0,0 0-17 15,0 0-27-15,-21 14-33 0,21-14-25 16,-16 8-36-16,16-8-36 0,-12 4-139 16,12-4-369-16,-14 4 105 0</inkml:trace>
  <inkml:trace contextRef="#ctx0" brushRef="#br0" timeOffset="30947.17">31283 2584 427 0,'4'20'192'0,"-1"-1"2"15,0-1-20-15,1-2-3 0,2 1-9 0,6 9-9 16,-2 0-7-16,2-5-9 0,3 3-8 0,-2-4-12 15,-1-5 0-15,0-4-7 0,1 2-3 0,1-1-5 16,1-4-5-16,0 0-2 0,1-2-3 0,0-1 1 16,2-4-1-16,-1-1 2 0,2-1-8 0,-19 1 0 15,29-9 5-15,-13 0-4 0,-2-2-14 16,-4-2 3-16,4-11-19 16,-4 2 4-16,-4-3-12 0,-2-3-3 0,-3-1-14 0,-4-1-17 0,-1 2-15 0,-4-4-17 0,-3 4-17 15,-1 2-14-15,0 2-20 0,-3 5-21 0,4 3-18 16,0 4-19-16,1-1-22 0,4 5-20 0,6 8-22 15,-11-12-32-15,11 12-118 0,-10-7-410 16,10 7 115-16</inkml:trace>
  <inkml:trace contextRef="#ctx0" brushRef="#br0" timeOffset="31190.32">31771 2427 246 0,'0'0'259'0,"14"8"-21"0,-14-8-18 16,2 16-24-16,1 0-23 0,0 2-15 0,4 11-16 15,-1 2-8-15,-1 0-7 0,3-1-11 0,-2 2-11 16,1 0-11-16,1-3-4 0,2 3-14 0,-2-4-10 0,0 1-2 16,0 0-8-16,-1-7-2 0,-3-4-13 15,-1-5-18-15,-3-13-20 0,5 31-31 0,-5-31-30 0,4 20-30 16,-4-20-13-16,4 15-28 0,-4-15-46 0,0 0-104 15,0 0-331-15,0 0 94 0</inkml:trace>
  <inkml:trace contextRef="#ctx0" brushRef="#br0" timeOffset="31456.67">31751 2715 243 0,'0'0'217'16,"7"-17"-29"-16,-7 17-23 0,11-10-15 0,-11 10-14 0,14-9-15 15,-14 9-9-15,16-8-2 0,-8 5 3 0,-8 3-11 16,23-9 3-16,-12 6-8 0,-11 3-5 0,23-4-6 16,-23 4-3-16,17-3-3 0,-17 3 7 0,18 1-5 15,-18-1-5-15,18 4-7 0,-1 1 0 0,-8 1-3 16,-9-6 2-16,15 13-5 16,-7-7-7-16,2 5-3 0,-2-1-7 0,-1 2-6 15,0 1-4-15,0 1-4 0,-1-4-3 0,-6-10-9 0,9 24-13 0,-5-14-28 0,0 0-28 16,-4-10-19-16,0 0-23 0,7 23-26 15,-7-23-5-15,0 0-16 0,8 13-14 0,-8-13-21 16,0 0-119-16,0 0-348 0,0 0 98 0</inkml:trace>
  <inkml:trace contextRef="#ctx0" brushRef="#br0" timeOffset="31586.33">32034 2724 218 0,'0'0'85'0,"-10"-26"-9"0,6 15 2 0,-1 1-14 16,5 10-19-16,-12-18 8 0,12 18-12 0,-5-13-13 15,5 13-9-15,-5-12-32 0,5 12-29 16,0 0-27-16,-4-13-81 0,4 13 28 0</inkml:trace>
  <inkml:trace contextRef="#ctx0" brushRef="#br0" timeOffset="31852.73">32196 2379 341 0,'0'0'207'0,"0"0"-24"0,0 0-10 0,0 0-16 0,0 0-8 0,0 0-21 0,0 0-5 15,0 0-4-15,1 48-11 0,2-32-7 16,-2 0-6-16,2-1-3 0,0 3-9 0,1-3-8 16,2 1-5-16,-1-2-15 0,1 0 1 0,4-1-5 0,0 0-2 15,0-1-6-15,3-3-3 0,1 0-4 0,0-4-3 16,1-1-6-16,-1-1-1 0,-2-3-4 16,-12 0 1-16,28-1-8 0,-14-5 0 0,-1 1-1 0,-3 0-7 15,-3-1-6-15,-7 6 0 0,14-12-7 0,-9 4 3 0,-5 8 0 16,7-14-11-16,-3 5-4 0,-4 9-4 15,6-15-7-15,-6 15-6 0,3-12-22 0,-3 12-16 16,3-10-13-16,-3 10-10 0,0 0-5 0,0 0-5 0,0 0-13 16,0 0-15-16,0 0-103 0,-30 5-283 0,15 5 81 15</inkml:trace>
  <inkml:trace contextRef="#ctx0" brushRef="#br0" timeOffset="32818.82">25627 3524 442 0,'-6'-6'288'0,"2"0"-36"0,4 6-21 0,-14-7-18 0,14 7-22 15,-14-3-20-15,14 3-23 0,-16 0-13 0,16 0-17 16,-21 12-7-16,7-2-11 0,-2 2-10 0,-4 9-3 15,-3 4-2-15,6 2-8 0,-2 4-8 0,6 0-3 16,-2 3-3-16,6-4-8 0,4 1-1 0,5 0-7 0,0-1-4 16,3 2-3-16,8-2-5 0,2-2 1 15,0 0 1-15,8-1-4 0,0-4-2 0,3-5-1 0,5-7 0 16,2 3 3-16,0-3-1 0,-1-2 2 16,1-7 0-16,0 2 4 15,-1-6 1-15,-6-5 4 0,6 1 1 0,-5-3 7 0,-8 0 3 0,-1 1 6 0,-5-5-6 16,-2 0 4-16,-1-1 3 0,-2-2-9 15,-4 1 7-15,-2 0 0 0,-2 1-5 16,-5 0-8-16,3 2-4 0,-5 3-2 0,2 2-6 0,-4-1-9 0,-5 1 2 16,-1 3-3-16,-2 3-5 0,-13 6 8 0,-1 0-17 0,6 4 5 15,2-1-11-15,4 3-14 0,6-3-13 16,-3 1-8-16,5 2-7 0,0-1-6 0,5-1-9 0,-5 1-7 16,7-1-11-16,-2 0-20 0,4-2-13 15,4-7-19-15,-6 11-15 0,6-11-17 0,0 0-26 0,0 0-22 16,0 0-16-16,16 11-14 0,1-13-145 0,2-1-452 15,12-4 125-15</inkml:trace>
  <inkml:trace contextRef="#ctx0" brushRef="#br0" timeOffset="33229.07">26010 3757 393 0,'0'0'245'0,"0"0"-19"15,0 0-29-15,0 0-14 0,0 0-20 0,0 0-13 16,0 0-7-16,0 0-1 0,0 0-8 0,-23 21-13 15,17-8-6-15,-4 1-15 0,3 3-11 0,1 0-6 16,4 0-7-16,0 1-5 0,0-1-5 0,4 1-4 16,2 0-5-16,0-2 0 0,3-1-2 0,5 0-7 0,1-4 5 15,3 0 0-15,-1-2 4 0,4 0 2 16,14-2-2-16,-1-4 5 0,-3-5 6 16,3 1 2-16,-3-6 5 15,0-1-5-15,0-2 20 0,-9 0-2 0,0-1 6 0,-5-1-1 16,6-8 1-16,-10 1-3 0,3-8-11 0,-5-2-3 0,-5-1-2 0,-4 0-4 0,-6 1 6 15,1 0-4-15,-4 3 0 0,-3 6-5 0,2 5-6 0,-1 1 0 16,-3 2-3-16,1 1-2 0,-4 2-5 16,0 1 1-16,-14 2-3 0,1 4 0 0,-3 3-3 15,4 3 2-15,-1 1-4 0,-1 3-5 0,2 1-1 0,6-1-9 16,2-1-6-16,6 1 4 0,-1-1-8 0,3 2-5 16,-1 0-10-16,3-1-16 0,2 1-16 15,-1-2-19-15,4 1-11 0,6-8-16 0,-8 13-10 16,8-13-20-16,-5 12-11 15,3-6-15-15,2-6-13 0,0 14-5 0,0-14-12 0,4 13-10 0,-4-13-18 0,5 9-26 0,-5-9-6 16,12 8-17-16,-2-6-25 0,1-1-168 0,-11-1-512 16,34-2 142-16</inkml:trace>
  <inkml:trace contextRef="#ctx0" brushRef="#br0" timeOffset="33457.1">26339 3620 430 0,'0'0'207'16,"0"0"-29"-16,0 0-17 0,0 0-23 0,0 0-17 0,0 0-13 0,0 0-9 0,0 0 1 15,10 19-4-15,-10-19-1 0,11 9 8 0,-4-4 4 0,-1-2 4 0,4-1-2 16,7 2 1-16,-3-3-9 0,-5 0 2 0,-9-1 6 16,18 2 0-16,-18-2-9 0,11-2-14 15,-11 2-4-15,9-6-12 0,-9 6-18 0,4-8-19 0,-4 8-22 16,2-14-32-16,-2 14-32 0,-6-15-25 0,1 7-28 15,-3-4-19-15,1 1-25 0,0 2-13 16,0 0-12-16,1 2-126 0,-1 1-358 0,0-1 100 0</inkml:trace>
  <inkml:trace contextRef="#ctx0" brushRef="#br0" timeOffset="33817.43">26639 3367 359 0,'0'0'294'0,"0"12"-29"16,-3 3-24-16,-1 0-20 0,-2 11-23 0,-4 1-16 15,-3 6-16-15,1-1-12 0,1 0-15 0,0 4-17 16,-3-3-8-16,3 0-14 0,-3 2-10 0,5-1-9 16,1-4-6-16,4 1-11 0,3-3-3 0,1-1-10 15,1-5-6-15,-1-4-3 0,2-4-2 0,2 0-5 0,5 0-6 16,-3-4 2-16,6-4-7 0,-3 0 8 0,9-3-9 15,-3-2-2-15,4-3-5 0,-2-1 2 16,2-2 1-16,-1-2 4 0,-3 0 8 0,1-3 3 0,-5-1 2 16,0 0 8-16,-7-2-7 0,2 2 5 0,-6 0-1 15,0 11-5-15,2-19-5 0,-2 19-4 0,-7-14-3 16,7 14-8-16,-11-12-19 0,4 8-16 0,-2 2-18 16,9 2-26-16,-20-1-25 0,20 1-28 15,-19 3-22-15,19-3-28 16,-19 7-18-16,14-1-18 0,5-6-170 15,-11 11-443-15,11-11 121 0</inkml:trace>
  <inkml:trace contextRef="#ctx0" brushRef="#br0" timeOffset="34300.78">27510 3637 236 0,'-20'-6'349'0,"0"3"-41"0,7-1-32 0,3 0-31 16,1 2-34-16,9 2-28 0,-11-3-28 0,11 3-16 15,0 0-18-15,0 0-12 0,0 0-6 0,0 0-15 16,0 0-7-16,0 0-13 0,30 7-4 0,-2-1-2 0,9-1-12 15,-2 1-5-15,1-2-7 0,0 0-13 16,-4 1-10-16,1-1-14 16,-4 0-12-16,-6-1-14 0,-1 1-8 0,-6-3-20 0,-2-1-9 15,-1 0-8-15,-13 0 7 0,18 0 8 0,-18 0 9 0,15-1 1 0,-15 1 5 16,0 0 11-16,11-8 12 0,-11 8 10 0,0 0 6 16,4-12 4-16,-4 12 9 0,-6-14 1 0,6 14 10 15,-7-16 9-15,1 10 4 0,-1-6-4 0,1 3 2 16,1 0-7-16,5 9-5 0,-3-11-1 0,3 11-6 0,0 0-5 15,0-10 5-15,0 10 2 0,0 0 13 0,0 0 2 16,34 1 4-16,-18 3 6 0,3 2 6 16,7 4 1-16,3 2 1 0,-6-3-3 15,-2 1 6-15,-7-2 3 0,0 3-2 16,-3-2 0-16,-4 0-2 0,0-1 6 0,-4 1-2 0,-3-9-8 0,0 23 1 0,-6-11-10 16,-2 1-18-16,1 1-20 0,-3-3-28 0,0 0-31 15,-1 1-32-15,2-3-42 0,3 0-46 0,-2-3-38 16,8-6-176-16,-5 11-469 0,5-11 129 0</inkml:trace>
  <inkml:trace contextRef="#ctx0" brushRef="#br0" timeOffset="35037.44">28400 3607 436 0,'-3'-10'305'0,"3"10"-44"16,0 0-28-16,0 0-15 0,0 0-12 0,0 0-14 15,0 0-18-15,0 0-21 0,0 0-13 0,3 36-16 16,0-21-10-16,-1 1-8 0,1 1-9 0,5 0-10 16,-4-1-7-16,4 2-10 0,-6-1-14 0,10 9 0 15,-1-5-8-15,-4-3 4 0,2-7-4 16,2 2-9-16,2-1-4 0,3-3-5 0,0 0-1 0,4-2-2 0,9 2-3 15,4-2-2-15,-2-4-4 0,1 0 3 16,0-4-5-16,-2 1-3 0,0-5 1 0,-5 2-6 16,-5-3 7-16,-2 1-4 0,-2-3-1 0,0-1-6 0,-3-1 6 15,0-1-6-15,-4-3 0 0,1-1 4 16,-2-1-3-16,-5 0 0 0,-2-2-2 0,-1 0 6 0,-2 1 7 16,-3 1-7-16,0 1 9 0,-1 4 4 0,-4 0-11 15,1 3 5-15,-1 0-11 0,1 4 10 0,0 1-2 16,9 3-16-16,-20 2 10 0,6 5-2 15,0 2 5-15,-1 1-5 16,2 2 5-16,2 4-7 0,-1 7 0 0,3-1-5 0,3-5 5 16,3 0-4-16,3-1 3 0,0 0-7 0,2 1-4 0,3 0 0 0,1-1-4 0,3-1-1 15,-2-1-7-15,2-2-8 0,4-2-6 0,0-2-14 16,1-1-4-16,-2-3-9 0,6-2-8 0,0-2 6 16,0-1-3-16,-1-1 2 15,1-4 6-15,-2-2 1 0,1-2 9 16,-4-1 7-16,0-2 1 0,4-11 7 0,-2-1 9 0,-3-4 3 0,-5-3 3 0,1-3 11 0,-3-2 5 15,-4-1 6-15,-6-18 13 0,-2 15 9 16,3 7 7-16,0 4 16 0,-3 2 15 0,1 7 1 16,2 5 7-16,0 4-6 15,2 3-1-15,-1 1-13 0,3 8-1 0,-4-8-6 0,4 8 6 0,0 0 13 16,0 0-4-16,0 0-2 0,-4 44-12 0,7-13 0 0,2 2-2 16,6 2-6-16,-3 3-5 0,8 17 0 0,-2-13-7 15,-4-6 6-15,0 1-14 0,1-5 0 0,4 2 5 16,-3-3-6-16,2-1-13 15,-6-5 2-15,2-5-16 0,-2-2-18 0,-4-3-9 16,4-1-8-16,0-3-11 0,-4 0-14 0,-4-11-18 0,5 13-6 0,-5-13-14 0,4 7-18 16,-4-7-21-16,0 0-14 0,0 0 4 0,0 0-11 15,0 0 4-15,0 0 4 0,0 0 17 0,0 0-3 16,-10-37 3-16,2 21 0 0,-9-6-100 16,0 5-292-16,-1-4 86 15</inkml:trace>
  <inkml:trace contextRef="#ctx0" brushRef="#br0" timeOffset="35336.05">29051 3859 1203 0,'-14'-18'-54'0,"4"7"25"0,0-1 28 0,4 4 8 16,1 1 7-16,5 7 10 0,0 0 8 0,-6-11 19 0,6 11 21 15,0 0 20-15,0 0 1 0,0 0 3 0,0 0 9 16,0 0-1-16,28 1-3 0,-28-1-2 0,25 6 2 16,-9-3-4-16,2 0-4 0,2 0-8 0,-2 0-1 0,0-1-4 15,2 1-2-15,0-3-1 0,-4 0-6 0,3 0 0 16,-2-2-4-16,3 1-2 0,-4-1-5 0,2-1 1 16,-2-2-5-16,-1 2-2 0,1-3-1 0,-5 0-1 15,-2 0-3-15,-2-1-5 0,-7 7-6 0,11-14 2 0,-6 6 0 16,-5 8-4-16,2-16-3 0,-2 16-2 0,-2-16-2 15,2 16-4-15,-7-14 0 0,7 14-5 16,-9-12-1-16,9 12-2 0,-11-7-6 16,11 7 6-16,-9-3-14 15,9 3 10-15,0 0-4 0,-22 4 3 0,22-4 0 0,-13 11 1 16,7-5-5-16,6-6 1 0,-9 16 1 0,7-8 0 0,-2 8-3 0,5-4 5 0,-2 3-9 16,3-1 1-16,3-2 2 0,0-2-3 15,1-1 6-15,3 3-16 16,1-3-4-16,3 1-17 0,-4-3-11 0,6 0-19 0,1-3-21 0,-3-1-21 0,3 1-23 15,-3-3-20-15,0-1-21 0,3 2-21 0,-3-5-11 0,-2 1-25 16,-1-2-125-16,-10 4-414 0,14-9 117 0</inkml:trace>
  <inkml:trace contextRef="#ctx0" brushRef="#br0" timeOffset="35912.01">29528 3696 317 0,'0'0'185'0,"0"0"-24"0,0 0 0 0,0 0-10 0,0 0-3 15,0 0-13-15,0 0-13 0,0 0-7 16,12 35 2-16,-11-27-11 0,-1-8 2 0,2 16-5 0,-1-7-4 16,2-2 2-16,-3-7-8 0,2 14-9 0,1-8-10 15,-3-6-5-15,4 14-4 0,-4-14-10 0,5 9-2 16,-5-9-4-16,4 7-3 0,-4-7-6 0,8 4-4 16,-8-4-9-16,10 2 3 15,-10-2-2-15,15-2-1 0,-15 2-6 0,17-3-2 0,-9 1 0 16,-8 2-3-16,14-6-1 0,-6 2-4 0,-8 4 2 0,13-7-7 15,-13 7 3-15,10-4-5 0,-10 4-1 0,0 0 2 16,14-4-1-16,-14 4 0 0,0 0-3 0,0 0 1 16,0 0 1-16,21 5-4 0,-21-5-2 0,13 8-7 15,-7-3 3-15,-6-5 0 0,14 7-8 16,-7-3-6-16,-7-4-9 0,15 9 4 0,-5-6 2 0,-10-3-3 0,16 5 5 16,-7-4-1-16,-9-1 8 0,19 1-2 0,-19-1 8 15,18-2 4-15,-18 2 11 0,17-5 7 0,-17 5 10 16,15-6 5-16,-9 1 4 15,-6 5 9-15,13-9 2 0,-13 9 8 0,11-6-1 0,-11 6 5 0,9-7-2 16,-9 7-1-16,0 0-5 0,10-5-11 0,-10 5-1 0,0 0-4 16,0 0 0-16,0 0-4 0,0 0 2 0,0 0 4 15,18 9-7-15,-18-9-9 0,8 10 2 16,-8-10-2-16,8 14-1 0,-2-6-9 0,-6-8-5 0,8 13-13 16,-5-7-18-16,-3-6-21 0,8 11-17 15,-8-11-17-15,7 9-21 16,-7-9-12-16,0 0-1 0,11 8-7 0,-11-8-8 0,0 0-2 0,12 0-15 0,-12 0 18 15,0 0 11-15,16-11 8 0,-16 11 12 0,6-12 13 16,-6 12 27-16,2-16 20 0,-2 0 16 0,-4 1 17 16,-1 1 16-16,-2-3 8 0,0 1 2 0,-6-8 6 0,2 6-4 15,1 4 7-15,1 1-4 0,-2 2-7 0,3 0-5 16,2 4-16-16,0 0-15 0,6 7-31 16,-6-8-38-16,6 8-34 0,0 0-95 15,0 0-258-15,0 0 74 0</inkml:trace>
  <inkml:trace contextRef="#ctx0" brushRef="#br0" timeOffset="36533.11">30241 3712 228 0,'0'0'322'0,"-10"13"-44"16,4-7-34-16,0 8-26 0,-2-1-28 0,0-1-23 0,0 3-21 15,2-2-15-15,1-1-14 0,3-2-14 16,-1 0-13-16,3-10-8 0,-3 16-12 15,3-16-7-15,-3 14-8 0,3-14-9 0,-1 10-2 0,1-10-8 0,0 0 6 16,0 0 1-16,0 0 3 0,0 0 8 0,0 0 7 16,0 0 5-16,0 0 9 0,0 0 12 15,24-20 2-15,-17 5 8 0,-4-3-4 16,-1-10 7-16,0-4-3 0,-3-4 0 0,-4 1-4 0,-1-3-14 0,-1 3 4 16,-2 2 4-16,0 1-12 0,-1 0-2 0,3 9-7 15,2 7-2-15,-1 3-10 0,2 3-6 0,1 1-7 0,3 9-12 16,-6-11 0-16,6 11-1 0,0 0-7 15,0 0 2-15,0 0-2 0,-17 29-7 16,12-13 1-16,1 11-6 0,4 2 2 0,-4 0-2 0,7-1 0 0,0 0 2 16,3-6-2-16,1-3 4 0,-1-2-8 0,3-1 3 15,2-2-2-15,2-1-1 0,2-2-6 0,-1-1 1 16,4-2-4-16,-2-3 0 0,12 4 2 16,-5-5 1-16,-2-2-3 0,-4-3 4 15,1 0-2-15,-1-3 4 0,-3 2-2 16,0-3 8-16,-2 0 2 0,2-2 9 0,-1 1 4 0,-4 1 9 0,-9 5-7 0,14-9-6 0,-14 9 0 15,11-6-2-15,-11 6-13 0,0 0 1 16,0 0-4-16,12 1 3 0,-12-1 1 0,0 0 1 16,7 17-1-16,-7-17-3 0,8 22 2 0,-4-7 2 0,1-1-2 15,-1 0-6-15,1 2-1 0,-1 0 2 16,0-2-7-16,2-4 7 0,-6-10-5 0,9 17 4 0,-4-10-2 16,-5-7 2-16,13 11 10 0,-13-11-8 0,16 6 2 15,-7-6 8-15,-9 0 16 0,18-1 11 0,-18 1 20 16,24-10 7-16,-15 4 5 0,-1-1 0 0,1-5 0 0,-3 1-1 15,-2 1 9-15,-4 10-2 0,1-25-9 0,-4 13-5 16,-2-2-3-16,-4 3-8 0,1 0-6 0,-4 1-19 16,-5 3-14-16,0-1-17 0,-2 3-23 0,-11-3-26 15,5 7-38-15,2 2-35 0,4 1-31 0,-13 4-34 16,7 1-34-16,-4 4-33 16,2 2-43-16,1 0-299 15,0 2-722-15,6-1 195 0</inkml:trace>
  <inkml:trace contextRef="#ctx0" brushRef="#br0" timeOffset="42238.99">24336 3852 489 0,'0'0'236'0,"4"4"-20"0,-4-4-10 0,0 0-10 15,0 0-18-15,0 0-12 0,19 5-15 0,-11-4-12 16,7 0-7-16,1-1-7 0,2 1-6 0,13 1 1 16,-5-4-4-16,9 1-4 0,-2 1-4 15,4-2-6-15,1 0-9 0,0-1-9 0,0 2-9 0,0-1-10 0,0 1-6 16,-1-1-8-16,0 2-13 0,1-2 8 15,-4-1-5-15,1 1-5 0,-3 1-5 0,0-3-6 0,-6 3-6 16,-6 0-15-16,-2 0-9 0,-2-2-11 16,-1 3-4-16,-3-1-13 0,-3 1-4 0,-9 0-4 0,14-1-11 15,-14 1-14-15,11-5-17 0,-11 5-8 0,7-5-7 16,-7 5 7-16,0 0-3 0,4-13 10 16,-4 13-2-16,-6-13 8 0,6 13 9 0,-9-14 9 15,3 6 0-15,-6-1 5 0,0-4 12 0,-1 2 4 0,-2 0 13 16,0 3 7-16,0-1 8 0,-3 0 12 0,1 1 6 0,0 0 0 15,1 0 11-15,1 2 1 0,6 1 5 0,-1 2-2 16,1-2-2-16,3 2-5 0,6 3-3 0,-10-6 5 16,10 6-8-16,0 0 2 0,0 0-1 0,0 0 6 15,0 0 9-15,0 0 3 0,0 0 4 0,0 0 7 16,32 2 6-16,-14-1 2 0,0 3-3 0,0 0 6 16,1-1-4-16,-1 1-4 0,-1 0-2 0,0 1-2 0,-5-1-6 15,-3 0 5-15,-1 0 4 0,-2 1 4 16,-6-5-9-16,5 11 4 15,-5-2-2-15,-7 5-13 0,-1 0-14 0,-4 0-14 16,-11 7-13-16,1-3-12 0,-3 0-10 0,4-6-13 0,4 0-15 0,1-3-21 0,2 0-16 16,3-3-18-16,2 0-25 0,1-1-39 0,8-5-131 15,-13 5-377-15,13-5 105 0</inkml:trace>
  <inkml:trace contextRef="#ctx0" brushRef="#br0" timeOffset="43566.4">27304 6977 367 0,'-14'11'175'0,"3"1"-25"0,1 2-17 0,1-1-8 16,-1 2-13-16,-2 12-11 0,1 0-8 16,2 2-8-16,1 2-10 0,2 1-8 0,2 4-2 0,4 0-6 0,0-1-4 15,0 1-9-15,6 3-4 0,2-3-4 16,5 19-5-16,9-2 0 0,-6-14-3 0,2-9-8 0,3 1-2 15,5-1-6-15,-1 0 3 16,2-1-14-16,18 12-5 0,-11-15-21 0,1-7 9 0,-3 0-23 0,4-2 7 16,-2-2-8-16,1-6 2 0,-1 0-10 0,5-3 9 15,-3-2-4-15,-1-6 13 0,-3 1-3 0,-1-3-5 16,3 1 20-16,-7-5-4 0,2-2 5 0,-6 1 15 16,-8 0-3-16,3-2 24 0,4-5 4 0,-5 0 10 0,-5-2-1 15,-2 3 10-15,1-10-3 0,-2 0 4 0,-2 2-3 16,-1-6 3-16,-5-2 7 0,-2-1-7 0,-2-6 2 15,-3-1 7-15,0-18-8 0,-10-5 2 0,-2 0-1 16,0 4 1 0,-6-1 6-16,-7 3 2 15,-1 6 1-15,7 11 13 0,-11-8 1 0,4 17 3 0,4 7-6 0,-4 1-5 16,-1 4-3-16,-4 2-10 0,-1 3-6 0,0 2-9 0,2 2-3 0,3 2-14 0,-1 5-14 16,2 3-19-16,-3 2-19 15,6 4-20-15,1 4-21 0,-1 4-14 0,2 2-11 0,4 5-21 0,1 4-23 0,2 2-25 16,1 3-121-16,0 1-345 0,7 2 97 15</inkml:trace>
  <inkml:trace contextRef="#ctx0" brushRef="#br0" timeOffset="45520.5">32413 6900 236 0,'-5'-4'185'0,"5"4"-22"0,-15-7-20 0,15 7-10 16,-16-8-16-16,16 8-6 0,-15-7-7 0,7 4-6 16,-7-4-3-16,1 1-5 0,-5 0-5 0,1-2-3 0,1 1 2 15,0 0-10-15,-13-4-2 0,-5-2-10 16,5 1-1-16,1 3-4 0,-2-2-13 0,2 4 3 16,-1 1-7-16,-1-2-2 0,2 0-6 0,0 2 1 0,-2 0-4 15,2 1-2-15,3 4-5 0,3-4-2 0,-6 4-4 16,5 0 2-16,-6 3-4 0,4-2-3 0,4 2-1 15,-10 1 2-15,2 4-2 0,-1 1-4 0,1-1-1 16,-2 1-2-16,2 2-6 0,0-2 3 0,-2 2-3 16,4 0 0-16,-2 2 4 0,3 0-5 0,0 2-3 15,5-3-1-15,-4 4 6 16,6-1 0-16,-5 2-2 16,2 1-1-16,-1 1-4 0,3 1 7 0,4-4-1 0,-2 5 0 0,-4 0 1 0,6-2 3 0,7 0-6 15,-6 5 3-15,1 2 1 0,5-5 2 0,-3 5 0 16,3 0-2-16,2-3 1 0,-2 7-4 0,0-1 5 0,3-2-3 15,-3 5 1-15,2-2-3 0,2 1 8 0,0-2-6 16,0 0 2-16,1-2 1 0,0 5-3 0,6-4 1 16,-3 3 1-16,3 0-2 0,3-2 0 0,2 3-1 0,3-1 2 15,-3 2 5-15,4-1 0 0,1-4-5 16,2 2 2-16,4-1 1 0,0 0-4 0,2 1-1 16,3-1-3-16,-2-3 2 0,6 0-2 0,0-1-3 0,0-2 3 15,1 0-1-15,-1-1-2 0,2-2-15 0,2-2-1 16,1-2-2-16,4 1-6 0,-1-3 0 0,3-3-2 15,1 1-1-15,22 4-7 0,-18-6 3 16,-4-2 2-16,2 0 5 0,0-4-21 16,-4 1 17-16,4-3-5 15,1 2 2-15,-3-2-5 0,4-1 9 0,-1-1-10 16,-1-3-3-16,1-1 8 0,-2-1-5 0,1-1-4 0,-3-2 6 0,1 0 4 0,0-1-7 0,-5-1 12 0,1-3 5 16,-1 0-3-16,2-1 1 15,-3 0 7-15,-2-2-1 16,-3-1 8-16,3 0-15 0,-2-2 24 0,-1 0-5 0,3-3 2 0,-8-4 13 0,1 0 9 0,1 2 9 15,-3-2-2-15,3 0 8 16,-5 1 0-16,0-1 8 0,-4-2 3 0,1 0-4 0,-1 1 11 0,0 0 12 16,-3 1-13-16,2 0 11 0,-3-1 1 0,0 1-15 15,-2 0 27-15,-4 0-4 0,-2 5 6 0,0 3-3 0,0-10 3 16,-3 8 1-16,-2-8-2 0,0 7-8 16,-3-5 1-16,0 1-9 0,-3-1-3 0,0 4-8 0,1 4-2 15,-2-7-1-15,-2-1-6 0,-2 3-4 16,-1-4-6-16,-1 2-1 0,-1 3 1 15,0-2-7-15,-3 2-14 16,1-1 7-16,-5 2-7 0,1 2-6 0,-1 3-12 0,6 3-5 0,-7-1-14 0,3 1-9 0,-4-3-12 16,3 6-8-16,-6-3-8 0,0 4-2 0,1-2-9 15,-3 3-6-15,2 2 2 16,5-2 0-16,3 4 0 0,2 2-9 0,1 0-11 0,-2 0-80 16,1 0-226-16,0 3 66 0</inkml:trace>
  <inkml:trace contextRef="#ctx0" brushRef="#br0" timeOffset="45814">32787 7483 321 0,'0'0'245'0,"0"0"-48"0,0 0-35 0,0 0-37 0,0 0-26 15,0 0-27-15,0 0-38 0,0 0-45 0,8-5-46 0,-8 5-90 16,0 0-174-16,0 0 53 0</inkml:trace>
  <inkml:trace contextRef="#ctx0" brushRef="#br0" timeOffset="47387.54">25473 3496 271 0,'21'2'37'16,"-2"-2"-1"-16,2 2-7 0,-1-2-6 15,11 3 2-15,5-4-11 0,2 0 12 0,5 0-10 16,20-1-5-16,2-3-3 0,3 2 4 0,5-3-1 0,-3 0-2 15,4 2-5-15,2-2-3 0,5 0-8 16,-7-3 2-16,70-1-7 0,-56 2 1 0,-19 2 1 0,4 1-1 16,1 0-6-16,-7-4-2 15,2 3-1-15,-3 0-14 0,-17 3-40 16,-6-2 145-16,-5 0-59 0,0 1 4 0,-6-1-7 0,1 0-6 0,-4-3 5 0,-6 2 5 16,-5-1 9-16,-3 1-4 0,-1-1 2 0,0-1 1 15,-3-3-2-15,3 0-1 0,-3 0 0 0,-3-1-4 16,4-2-7-16,-5-2 3 0,1 1 4 0,3-11 2 0,-1 5-17 15,1-5 5-15,-5 1 0 0,0-2 0 0,0-3-8 16,0 1 15-16,-3-1-7 0,3 1-12 0,-4-1 0 16,-2-2 13-16,-1 1 2 0,0-1 1 0,-3 3 7 15,0-1-6-15,1-1 2 0,-3 1 3 0,-1-3 7 16,-2 3-8-16,0-2-1 0,0 2 5 0,-7 0 3 16,1 0-4-16,-5 1 2 0,-3 1-1 0,-2 1 5 0,-2 0-9 15,1 0-3-15,-6 4-15 0,1 0 7 0,-6 1 4 16,3 0 3-16,-17-7 2 0,-9 2-6 15,14 7-5-15,-14-3 1 0,19 4-1 0,-19 1 4 0,12 0-4 16,-13 3-2-16,13 1 3 0,-13-2 3 0,0 8-4 16,-2 0 2-16,-1 2-7 0,1 3-9 0,-5 2 13 15,2-1 0-15,-3 3-6 0,-3 1 2 0,5 3 1 16,1 2 3-16,-1 0-9 0,2-1 2 0,-2 8 2 16,4-4-3-16,0 2 12 0,-2 4-21 0,2 1 14 15,2 0-5-15,5 4-4 0,7-3 7 0,-10 9-7 0,6 0 5 16,-6 3 0-16,7 0-4 0,-1 4 6 0,14-7 3 15,-11 7 7-15,-1 3-11 0,1-1-3 0,6 3 0 16,-3 0 8-16,6 5-2 0,7-11 8 0,-5 11-3 16,9-9 3-16,-8 13 1 0,13-7-5 15,5-10 2-15,-5 19-8 16,7-11 5 0,4-5 4-16,3 1-7 0,2-1 4 0,4 2 1 0,3 0 4 0,1 3-11 0,4 1 6 0,3 16 0 15,3-14 6-15,4-5-6 0,3-2-1 0,0 1-8 0,2-3 9 0,5 0-12 16,3-3 9-16,15 13-17 0,-6-11 15 0,-4-10 5 0,2 0-7 15,4-1 3-15,-1-1-3 0,-1-4 3 16,5-1-7-16,0-2 4 0,20 4 9 0,-12-8-1 16,-7-4-1-16,0-5 0 0,25 1 0 0,-3-4-1 0,-1 0-1 15,1-3-5-15,-13-1 5 0,13-2-4 16,0-3-2-16,1-1-7 0,-14 2 0 0,11-1-48 0,2-1-72 16,-2 2 25-16</inkml:trace>
  <inkml:trace contextRef="#ctx0" brushRef="#br0" timeOffset="50609.65">29708 3246 316 0,'0'0'180'15,"0"0"-12"-15,0 0 9 0,0 0-1 0,0 0 9 16,0 0-8-16,0 0-16 0,0 0-17 16,0 0-16-16,0 0-14 0,0 0-13 0,0 0-9 0,16 0-14 15,-16 0-5-15,0 0-8 0,0 0-10 16,0 0-10-16,0 0-14 0,0 0-11 0,0 0-17 0,0 0-16 15,0 0-15-15,0 0-8 0,0 0-17 16,0 0-12-16,0 0-11 0,0 0-17 0,0 0-11 0,0 0-11 16,0 0-20-16,0 0-96 0,0 0-275 0,0 0 80 15</inkml:trace>
  <inkml:trace contextRef="#ctx0" brushRef="#br0" timeOffset="51944.71">26335 7465 214 0,'0'0'127'0,"0"0"-5"16,0 0-4-16,0 0 10 0,0 0-20 0,0 0 2 0,0 0-8 16,0 0-2-16,0 0-6 0,0 0-6 0,36-13-5 15,-20 7-9-15,1-2-4 0,2 2-10 0,-1-2-6 16,9-2-5-16,2 0-10 0,-7 1-4 16,-1 4-10-16,-6-3-13 0,1 3-20 0,0-1 1 0,0 2-22 0,-3-1-6 15,3 1-17-15,-3 0-8 0,1-1-17 16,-1-1-2-16,-4 3-7 0,3 0-10 0,3-5-66 0,-1 3-189 15,1-1 57-15</inkml:trace>
  <inkml:trace contextRef="#ctx0" brushRef="#br0" timeOffset="84127.18">532 5539 292 0,'-4'-4'280'15,"4"4"-39"-15,0 0-23 0,-6-8-11 0,6 8-14 16,0 0-9-16,0 0-6 0,0 0-10 0,0 0-7 16,0 0-9-16,0 0-9 0,-9-6-8 0,9 6-10 15,0 0-5-15,0 0-5 0,0 0-11 0,0 0 1 16,0 0-9-16,0 0 2 0,0 0-1 0,0 0-5 16,0 0-6-16,-8 21-5 0,6-6-8 0,2 2-4 15,0-1-8-15,3 13-6 0,-3-2 3 0,0-5-8 0,0 6-8 16,3-6-8-16,-3-1 1 0,0-3-2 0,-3 0-4 15,3 9-10-15,0-4-8 0,0-5-22 0,0-2-16 16,0-1-21-16,-1-1-18 0,-1-2-23 0,2-12-22 16,0 16-24-16,0-16-20 0,0 0-23 0,2 13-17 15,-2-13-19-15,0 0-16 0,0 0-146 0,0 0-447 16,0 0 124-16</inkml:trace>
  <inkml:trace contextRef="#ctx0" brushRef="#br0" timeOffset="84492.92">438 5392 223 0,'-9'7'273'0,"-1"0"-38"0,-4 4-19 0,1-1-15 0,3 4-10 0,-7 8-13 16,1 3-10-16,5 3-11 0,2 1-16 0,4 1-15 15,-4 4-10-15,5-2-16 0,1 0-10 0,6 1-5 16,1-2-10-16,5-1-11 0,0-2-2 0,2-2-13 15,5-1 0-15,0-1-6 0,6-5-1 16,-3-6-9-16,0-4 2 0,8 2 2 16,3-5 3-16,-1-3-6 0,2-5 7 0,3-4-3 0,-5-4 3 0,3-3 4 15,-3-2 6-15,-2-2 8 0,-2-5 2 0,-4-3 16 16,-2 0 2-16,-4-4 1 0,-5-4-6 0,-4-1-2 0,-6-4-13 16,-6 1-1-16,-6 0-6 0,-12-18-4 0,-5 2-8 15,-8 6 1-15,5 16-8 0,1 6 1 0,0 5-9 16,-1 4-4-16,-2 3 5 0,-1 5-6 0,-1 2-11 15,7 8-5-15,-5 0-11 0,3 7-14 0,2 0-15 16,6 1-21 0,6-1-17-16,2 3-24 0,-7 7-27 15,4 4-29-15,4 1-26 0,6 3-31 0,-1 1-20 0,7 1-14 0,0 1-134 0,4 0-455 0,6 3 127 0</inkml:trace>
  <inkml:trace contextRef="#ctx0" brushRef="#br0" timeOffset="85123.83">415 6400 319 0,'0'0'251'0,"0"0"-23"0,0 0-16 0,0 0-9 15,0 0-9-15,0 0-6 0,0 0-9 16,0 0-11-16,0 0-11 0,0 0-5 0,0 0-19 0,42-14-1 15,-42 14-5-15,0 0-5 0,0 0 2 0,15 5-4 16,-15-5-5-16,0 0-10 0,8 8-15 0,-8-8-5 0,2 16-8 16,-2-16-9-16,0 23-4 0,0-5-14 15,-6-3-4-15,2 2-4 0,-3 10-3 16,3-6-9-16,-2-3-5 0,3-2-15 0,-4-1-3 0,3 2-8 0,1-4-11 16,1 0-6-16,2-2-6 0,0-11-5 0,0 15-9 15,0-15 0-15,2 11-8 0,-2-11 6 16,7 11 1-16,-7-11 0 0,10 5 5 0,-10-5 0 0,15 0-4 15,-15 0 1-15,0 0-1 0,27-6-2 0,-11-1 2 16,-1 0-2-16,-1-1 1 0,-1-2 1 0,0-1 4 16,-1 0 1-16,-5 1 3 0,4-3 5 0,-4 5 3 0,-2-2 1 15,-1-4 1-15,-2 0 5 0,0 0 3 16,-4-1 7-16,2 15 7 0,-7-19 8 0,1 11 9 0,6 8 8 16,-12-12 1-16,6 7-1 15,6 5-6-15,-16-7 4 0,16 7-7 0,-18 0-1 0,18 0 0 0,-18 6-3 16,18-6-4-16,-20 17 0 0,8-4-1 0,6 2 2 15,-1 0-7-15,5 1 1 0,2 1-5 0,0 0-3 0,4-1-4 16,3 0-2-16,2-1-1 0,4-2 1 16,1-1-5-16,2-2 3 0,-1-1-1 0,1-4 2 15,2-2-1-15,0-3 0 16,2-1 1-16,-4-3 3 16,2 0 1-16,-2-6 3 0,-1 2 0 0,-1-2 10 0,-1-4 5 0,-6-2 9 0,2-9 1 0,-3-4 7 15,-6 0-1-15,-8-1 2 0,-5-2-2 0,-6 0 1 0,-4-1 0 16,-6 5 5-16,0 3 10 15,-7 3-6-15,3 3 0 0,-5 7-5 0,2 2-5 0,-2 5 1 16,1 4-7-16,2 8-7 0,3-2-11 0,-1 9-13 0,7 0-20 0,2 5-17 16,0 3-19-16,8 4-26 0,3 0-31 15,3 4-28-15,3 4-34 0,7 1-25 0,0 1-155 0,2-3-434 16,6 1 122-16</inkml:trace>
  <inkml:trace contextRef="#ctx0" brushRef="#br0" timeOffset="85450.54">542 7116 287 0,'0'0'290'0,"0"0"-55"0,0 0-32 0,0 0-30 15,0 0-23-15,-2 4-15 0,2-4-17 16,0 0-13-16,0 0-10 0,7 12-11 0,-7-12-9 0,6 13-6 15,-6-13-7-15,5 14-8 0,-3-7-3 0,-2-7-12 16,12 22 0-16,-8-8-4 0,3-4-5 0,-3 1-4 16,0-3 1-16,3 6-4 0,-2-3-4 0,1-1 0 15,-3 5-1-15,3-1-1 0,-3 1-4 0,1-1 0 0,3 0 0 16,-4 1-4-16,-1 2 2 0,0-1 2 16,-4 1-4-16,-1-1-2 15,-4 1 1-15,2 1-2 0,-1-4 2 0,2 1-3 0,-3 2 2 16,-1-3-11-16,0 0-12 0,1 0-18 0,-4-4-31 0,0 2-33 0,2 1-25 15,-5-4-41-15,1 1-113 0,0-1-332 0,1 2 96 16</inkml:trace>
  <inkml:trace contextRef="#ctx0" brushRef="#br0" timeOffset="85875.35">480 7309 464 0,'-17'-4'336'0,"2"1"-34"0,-1 3-18 0,3 0-17 0,13 0-19 15,-29 3-18-15,15 0-7 0,0 2-20 0,-2 3-12 0,1 0-18 16,-1 5-6-16,-7 7-14 0,4 4-20 0,2 4-11 16,0 1-13-16,5 6-13 15,1-2-11-15,0 24-4 0,4-1-8 16,5-12-14-16,4-5-5 0,5 20-17 0,2-18 3 0,4-6-23 0,6-2-9 0,1 0-17 0,6-4 3 15,1-1-7-15,5-5-10 0,1-5 1 0,6-1-1 16,-3-3-1-16,4-9 6 0,-2 0-1 16,3-8 2-16,1-5 4 0,-2-6 3 0,19-13-4 0,-7-10 4 15,-12 7 11-15,-9 2-1 0,9-18 18 0,-9-5 9 16,-7-6 13-16,-8-3 13 16,-10-6-1-16,-10-4 0 0,-16-53 4 15,-4 41-1-15,-3 19 5 0,0 4 15 0,-11 4 10 0,-1 9 21 0,1 17 4 0,6 8-2 16,-6 4-10-16,-7 8-5 0,-20 7-11 0,2 8-9 15,0 11-7-15,2 4-10 0,-1 4-5 0,10 7-8 16,14-6-6-16,9 1-30 0,5-2-34 0,3 3-38 16,7 6-32-16,5 3-44 0,5-3-34 0,2 0-40 0,4 0-40 15,5 0-42-15,6-1-33 0,-2-7-195 0,6 0-628 16,2 3 170-16</inkml:trace>
  <inkml:trace contextRef="#ctx0" brushRef="#br0" timeOffset="86646.01">380 7368 400 0,'0'0'227'15,"0"0"-21"-15,0 0-23 0,0 0-8 0,0 0-8 0,0 0-7 16,0 0-8-16,0 0-9 0,0 0-6 16,16-19-1-16,-16 19-9 0,17-7-1 0,-1 1-7 0,-2 1-5 15,0-1-7-15,3 4-2 0,-1 1-9 16,-3 0-9-16,-13 1-3 0,19 1-12 0,-19-1-7 0,18 3-6 16,-11 1 1-16,-7-4-4 0,8 13-1 0,-5-7-12 15,-3-6 2-15,2 16-7 16,-2-16-1-16,-2 24-7 0,2-9-2 15,-3-4-3-15,1 0-9 0,2-11-5 0,-4 18-11 0,4-18-10 0,-2 16-7 0,2-16-5 16,0 13-1-16,0-13-2 0,-1 15-2 0,1-15 2 0,3 13-3 16,-3-13 3-16,6 11 6 0,-1-3 3 0,-5-8-2 15,12 12 4-15,-6-5 3 0,3 3-1 16,2 1 0-16,3 0 3 0,-3 0-1 0,-2-3 1 0,0 0 5 16,2 3 7-16,-2-2 7 0,0 0 8 0,-3-2 15 15,-6-7 12-15,10 13 13 0,-6-9 21 0,-4-4 0 16,5 17 6-16,-5-17 5 0,0 12-5 0,0-12-4 15,-7 17 1-15,2-10-3 0,-2 6-8 0,-3-2-10 16,-2 0-8-16,-1-2-6 0,1 2-9 0,-1-3-23 16,2-1-19-16,-1-1-17 0,3-1-27 0,1-1-26 0,8-4-24 15,-18 8-34-15,9-6-25 16,9-2-32-16,-14 2-34 0,14-2-30 16,0 0-192-16,-13 2-531 0,13-2 146 0</inkml:trace>
  <inkml:trace contextRef="#ctx0" brushRef="#br0" timeOffset="87921.99">978 6374 311 0,'-3'-4'305'16,"3"4"-31"-16,0 0-22 0,0 0-23 0,0 0-18 16,-7-10-11-16,7 10-20 0,0 0-11 15,0 0-14-15,0 0-11 0,0 0-6 0,-4-10-12 0,4 10-2 16,0 0-5-16,0 0-4 0,0 0-8 0,0 0-3 15,0 0 7-15,0 0-15 0,0 0-4 0,0 0-6 16,0 0 9-16,0 0-6 0,0 0-4 16,0 0-3-16,-5-10-5 0,5 10 1 0,0 0-11 0,0 0-7 15,0 0-6-15,0 0-1 0,0 0-4 0,0 0-1 0,0 0 3 16,0 0-1-16,0 0 5 0,0 0-2 0,0 0 2 16,1 34-6-16,1-17-2 0,-2-2-3 0,2 1-3 15,5 12-3-15,-7-7 0 0,2 0-6 0,0-5 0 0,-1 1-1 16,1 0-4-16,0-2 0 0,-2 0-4 0,2-2-2 15,-2-13-2-15,4 19-1 0,-4-11-1 0,0-8 1 16,1 14-1-16,-1-14-1 0,0 12 2 0,0-12 0 16,0 0 0-16,2 13-1 0,-2-13 2 0,0 0-3 15,0 0 1-15,2 13-1 0,-2-13 1 16,0 0-2-16,0 0-4 0,0 0-2 0,0 0 2 0,2 11-3 16,-2-11-1-16,0 0 0 0,0 0 1 15,0 0-2-15,0 0 2 0,0 0-6 16,0 0 2-16,0 0-1 0,0 0 2 0,0 0-2 0,0 0 0 0,4 11 0 15,-4-11-1-15,0 0-2 0,0 0 0 0,0 0-1 16,0 0-3-16,0 0 0 0,0 0-7 0,0 0-2 0,0 0-3 16,0 0-3-16,0 0-5 0,0 0-7 0,0 0-11 15,0 0-14-15,0 0-18 0,0 0-11 0,0 0-12 16,0 0-20-16,0 0-13 0,0 0-13 0,0 0-15 16,0 0-19-16,0 0-21 15,0 0-20-15,0 0-24 0,0 0-21 0,0 0-13 0,0 0-155 16,0 0-516-16,0 0 141 0</inkml:trace>
  <inkml:trace contextRef="#ctx0" brushRef="#br0" timeOffset="89206.97">876 6336 335 0,'-4'-3'198'16,"4"3"-30"-16,0 0-15 0,0 0-18 0,0 0-11 15,0 0-9-15,0 0-15 0,0 0-1 16,0 0-5-16,0 0-2 0,0 0-1 0,0 0-1 16,0 0-3-16,-3-11-2 0,3 11-4 0,0 0-7 15,0 0-4-15,0 0-7 0,0 0-2 0,0 0-4 0,0 0-3 16,0 0-5-16,0 0-1 0,0 0-8 0,7-15 3 15,-7 15-6-15,10-8-4 0,-10 8-3 0,11-8-3 0,-3 3-1 16,-8 5-4-16,16-5-2 0,-9 1-3 0,10-2 1 16,-5 1-3-16,4 0-1 0,-3 1-1 0,1-1-2 15,2 2 0-15,-1-1-5 0,-1 1 0 0,-3 2-1 16,-11 1 1-16,27-3 2 0,-11 3-3 16,-1 0-2-16,2 3 4 0,-4 0-6 0,0 0 5 15,0 2-6-15,1 1 5 0,-2-1-2 0,3 4 3 0,-3 2 6 16,-4-2 8-16,-1-1 7 0,0 1 8 0,-2-1 11 0,1 7 4 15,-3-4 4-15,-1 3 5 0,-2-2 1 16,0 3-2-16,-1 0 2 0,-1 0 3 0,-2-4 2 0,-2 4-2 16,0-5-8-16,-2 4-4 15,1-5 3-15,-1-1-10 0,0-2 4 16,-1 0-12-16,9-6-3 0,-20 16-3 0,7-8-5 0,2-2-5 0,-1-4 1 16,3 1-8-16,9-3-8 0,-20 6-10 0,11-3-14 0,-7 0-6 0,3-1-11 15,2-1-11-15,11-1-10 0,-20 2-10 16,20-2-15-16,-19 1-15 0,19-1-18 15,-13 0-24-15,13 0-24 0,0 0-24 0,-16-1-16 0,16 1-18 0,0 0-131 16,0 0-417-16,0 0 116 0</inkml:trace>
  <inkml:trace contextRef="#ctx0" brushRef="#br0" timeOffset="90505.98">1409 6478 336 0,'4'-7'141'16,"-1"1"-13"-16,-3 6-4 0,4-13-1 0,-4 13-1 0,4-14-5 15,-4 14-6-15,1-11-7 0,-1 11-3 16,0 0-8-16,-5-18 1 0,5 18 0 0,-5-9 2 0,5 9-5 16,-8-8-6-16,8 8-10 0,0 0-7 0,-12-4-8 15,12 4-3-15,0 0-5 0,0 0-4 16,-18 11 2-16,18-11-8 0,-13 19-2 0,6-5-3 0,1 0 0 16,1-4-6-16,1 1-3 0,4 4-3 0,-3-2 0 15,2 1-7-15,1-14 3 0,0 22-6 0,1-12 3 0,-1-10-6 16,7 16-1-16,-7-16-1 0,7 11-6 0,-7-11-5 15,7 11-11-15,-7-11-13 0,8 6-8 0,-8-6-7 16,10 4-9-16,-10-4-14 0,0 0-20 0,25-7-9 16,-25 7-6-16,17-6-11 15,-1-2-5-15,-5 2-8 0,-2-2-6 16,3-1-1-16,0 0-85 0,0-3-253 0,2 1 75 0</inkml:trace>
  <inkml:trace contextRef="#ctx0" brushRef="#br0" timeOffset="90680.84">1632 6437 441 0,'0'0'-5'0,"0"0"11"0,0 0 12 16,20-1 11-16,-20 1 25 0,0 0 16 15,0 0 26-15,0 0 0 0,13 9 23 0,-13-9 12 0,0 0 10 0,0 0 4 16,0 0 4-16,0 10-6 0,0-10-1 0,0 0-8 16,0 0-9-16,0 0-9 0,0 0-10 0,-18 16-15 15,18-16-6-15,-12 9-9 0,12-9-11 0,-15 5-19 16,15-5-22-16,-15 2-22 0,15-2-27 0,-10 2-30 16,10-2-18-16,0 0-27 0,0 0-18 0,-16 1-20 15,16-1-27-15,0 0-95 0,0 0-309 0,0 0 90 16</inkml:trace>
  <inkml:trace contextRef="#ctx0" brushRef="#br0" timeOffset="91486.02">1665 6399 367 0,'-9'9'297'0,"0"-1"-39"15,2 0-27-15,2-2-32 0,-1 2-23 16,6-8-21-16,-4 14-20 0,4-14-14 0,-4 11-13 0,4-11-11 16,0 0-12-16,-2 12-9 0,2-12-6 0,0 0-9 15,0 0-6-15,0 0-6 0,8 12-6 0,-8-12-5 0,0 0-3 16,0 0-4-16,0 0-6 0,0 0 2 16,23-1-7-16,-23 1-2 0,0 0-2 0,17-10-2 0,-17 10-6 15,9-8-2-15,-9 8-8 0,0 0-3 0,10-8-2 16,-10 8-4-16,0 0-6 0,0 0-5 15,10-9-1-15,-10 9 1 0,0 0-11 0,0 0 1 0,0 0 5 16,0 0 2-16,11-5-1 0,-11 5 6 16,0 0-2-16,0 0-1 0,0 0-1 0,0 0-4 0,25 9-1 15,-25-9-2-15,12 4 5 0,-12-4-2 0,0 0-2 16,18 2 2-16,-18-2-1 16,0 0-4-16,15 3-3 0,-15-3-12 0,0 0 10 0,20 0-8 0,-20 0-2 15,0 0-2-15,23-4-8 0,-23 4-3 0,16-5 0 0,-16 5-5 16,16-5 4-16,-16 5-1 0,17-8-9 15,-9 3 1-15,-8 5 0 0,16-10 2 0,-3 3-3 16,-1-4 4-16,1 1 2 0,-3-3 4 0,-1 1 6 0,2-2 7 16,-2-1 11-16,2-10 15 0,-3 4 1 0,-1-6 14 15,-3 0 16-15,-2-1 9 0,0 5 14 0,-2-4 18 0,-2 1 18 16,1 6 15-16,0 3 20 0,-1 2 8 16,-2 4 15-16,4 11 14 0,-6-17-4 0,6 17-1 15,-5-11-16-15,3 5-13 0,2 6-12 16,0 0-8-16,0 0-11 0,0 0-10 15,0 0-9-15,0 0-1 0,0 0-5 0,-11 35-6 0,9-7-7 0,3-6-8 0,1 10-12 16,-1-4-7-16,1 0-9 0,-1 1-13 0,7-1-12 16,-2 1-9-16,-1 1-14 0,-1-9-13 0,0 6-9 15,1-6-5-15,-1-3-16 0,-1-7-5 16,-3-11-1-16,1 18-1 0,-1-18 1 0,5 12 6 0,-5-12 3 16,0 0 17-16,0 0-6 0,0 0 10 0,0 0 10 15,0 0 11-15,0 0 14 0,0 0 15 16,0 0 14-16,0 0 12 0,0 0 10 0,0 0-4 15,0 0 11-15,0 0-10 0,0 0 12 16,0 0-8-16,0 0-3 0,-31-23 7 0,31 23 1 0,0 0 3 0,6-17-8 0,-6 17 1 16,9-14-9-16,2 5 7 0,3 0-6 0,-1-1 0 15,1 2 1-15,-1 0-4 0,2-1-2 0,-3 4 0 16,5-1-1-16,-2 1-6 0,-2 0 8 0,-4 1-2 16,-9 4 13-16,16-7-3 0,-16 7 14 0,13-3 16 0,-13 3 3 15,0 0 16-15,12-5 4 16,-12 5 9-16,0 0 2 0,0 0-2 0,0 0-6 15,12-1-7-15,-12 1-7 0,0 0-7 0,0 0-7 0,0 0-10 16,0 0-17-16,0 0-17 0,0 0-26 0,-20 32-20 16,20-32-33-16,-8 13-41 0,8-13-22 0,-8 13-28 0,6-6-96 15,2-7-316-15,0 0 90 0</inkml:trace>
  <inkml:trace contextRef="#ctx0" brushRef="#br0" timeOffset="91933.96">2441 6309 328 0,'0'0'221'0,"0"0"-36"0,0 0-15 16,0 0-32-16,0 0-21 0,-30 19-6 0,30-19-18 16,-3 14-17-16,3-14-19 0,0 0-5 0,0 22-16 0,0-22-13 15,0 0 8-15,8 20-14 0,-8-20-9 0,8 10-2 16,-8-10-3-16,10 6 1 0,-10-6-6 15,12 4 9-15,-12-4-3 16,0 0 1-16,0 0 6 0,23-10 6 0,-23 10 10 16,14-19 7-16,-6 9 0 0,-4-1 7 0,-2-3 3 0,1-2 3 0,-1 0 3 0,-2 0 5 15,0 1 5-15,-1-2 5 0,0 2 2 0,-2 4 9 16,3 11 10-16,-3-17-4 0,3 17-4 0,-4-14-11 16,4 14-7-16,0 0-8 0,-5-8-5 0,5 8-4 15,0 0-3-15,0 0-8 0,0 0-5 0,0 0-9 0,0 0-7 16,0 0-6-16,0 0-5 0,10 43-3 15,-2-31-1-15,2 1-2 16,-3-5-2-16,5 2-8 0,1-5-1 0,-3-1-6 16,1-2 5-16,1 1 1 0,-12-3 1 0,18 2 1 0,-18-2 3 0,19 0 2 0,-19 0 7 0,17-5 6 15,-8 1 10-15,-9 4 6 0,13-7 5 16,-13 7-3-16,8-9 6 0,-8 9-3 0,6-9 5 16,-6 9-5-16,0 0-3 0,1-11-13 15,-1 11-16-15,0 0-26 0,0 0-20 16,0 0-35-16,0 0-30 0,0 0-33 0,0 0-23 0,0 0-142 0,3-11-381 0,-3 11 107 15</inkml:trace>
  <inkml:trace contextRef="#ctx0" brushRef="#br0" timeOffset="92457.23">2900 6079 300 0,'-12'7'284'0,"1"-1"-52"0,2 1-38 0,1 0-27 16,0 3-17-16,2-1-18 0,2 1-17 0,-3 5-11 15,1-1-18-15,2 0-4 0,2 0-6 0,-1 3-8 16,4-4-13-16,-2 0-7 0,1-13-13 0,5 24-11 0,-2-15 1 16,-3-9-10-16,7 13-3 0,-7-13-3 15,9 5-3-15,-9-5-3 0,0 0 8 16,0 0-6-16,25-4-2 0,-25 4 3 15,14-11 2-15,-8 3 5 0,4-3 9 0,0-3 6 0,-3 0 8 0,-3-3 5 16,2 1 7-16,-2-1 3 0,0 0 7 0,-2-1 4 0,-3-1 2 16,0 2 9-16,0-1-1 0,0 3 1 0,0-1 0 15,1 4-1-15,0 12-14 0,-1-16-5 0,1 16-8 16,0 0-6-16,0-13-1 0,0 13-4 0,0 0-4 16,0 0-5-16,0 0-4 0,0 0 0 0,0 0-2 0,5 40 1 15,-2-26-6-15,3 2-4 0,-1-3-4 16,1 2 0-16,2-3-5 0,-1-2-2 0,-1-1 1 15,-6-9-4-15,13 13 0 0,-7-8 5 0,-6-5-5 0,15 7 7 16,-15-7-4-16,14 3 3 0,-14-3-3 0,17-3 5 16,-17 3 7-16,15-6 3 0,-15 6 9 0,13-9 10 0,-13 9 6 15,12-9 2-15,-12 9 14 16,8-8 5-16,-8 8 1 0,0 0-4 16,11-10-8-16,-11 10-3 0,0 0-9 0,0 0 1 0,7-9-12 0,-7 9-19 15,0 0-7-15,0 0-17 0,0 0-5 0,0 0-20 16,0 0-16-16,14 20-25 0,-14-20-19 0,8 14-20 0,-8-14-20 15,6 14-26-15,-6-14-12 0,8 14-31 16,-4-6-16-16,-4-8-136 0,6 11-435 0,-6-11 121 0</inkml:trace>
  <inkml:trace contextRef="#ctx0" brushRef="#br0" timeOffset="92848.55">3314 6194 372 0,'0'0'171'0,"8"3"-15"0,-8-3-8 15,0 0-5-15,0 0-1 0,0 0-6 0,0 0 1 16,27-9-2-16,-27 9-1 0,7-8 10 0,-7 8 5 16,5-8 6-16,-5 8-9 0,5-12-15 0,-5 12-17 15,3-16-9-15,-3 16-14 0,4-15-10 0,-4 15-7 16,2-13-11-16,-2 13-7 0,0 0-5 0,1-13-13 16,-1 13-12-16,0 0-12 0,0 0-2 0,0 0-9 0,0 0-7 15,0 0-3-15,5-8-3 0,-5 8-9 16,0 0-11-16,0 0-10 0,0 0-8 15,0 0-12-15,19 27-6 0,-13-22-13 0,-6-5-7 0,13 11-6 0,0-4-13 16,1-2-15-16,-14-5-14 0,23 7-3 0,-8-6-10 16,3-1-109-16,-4-3-305 0,4 0 88 0</inkml:trace>
  <inkml:trace contextRef="#ctx0" brushRef="#br0" timeOffset="93373.92">3713 6055 240 0,'5'-5'81'16,"-5"5"10"-16,0 0 20 0,6-11 18 15,-6 11 18-15,0 0 2 0,0 0-1 0,0 0-12 0,0 0-17 16,0 0-9-16,0 0-7 15,0 0-9-15,0 0-9 0,0 0-9 0,0 0-5 16,0 0-12-16,0 0-3 0,0 0-6 0,-20 31-7 0,20-31-4 0,-2 15-4 0,2-15-13 16,0 15-11-16,0-15-9 0,2 16-4 15,-2-16-13-15,4 12-8 0,-4-12-4 16,9 5-2-16,-9-5 1 0,0 0-3 0,14 0-5 0,-14 0-2 16,0 0 6-16,22-10 3 0,-16 3 4 0,3-6 11 0,0-1 0 15,-3-3 20-15,0-10 10 0,-4 4 7 0,-1-8 10 16,-5-1 11-16,-1 2 9 0,-3 2 6 0,2 1 15 15,-4 1 6-15,4 9 8 0,2 2 10 0,-1 5-7 16,0 0-6-16,5 10-10 0,-6-12-10 0,6 12-7 16,0 0-8-16,-8-5-1 0,8 5-5 0,0 0-5 15,0 0-6-15,-6 34-3 0,8-18-6 0,0 0-1 16,1 2-6-16,4-2-3 0,-1 1-11 0,2 0-7 0,6 8-12 16,-3-6-7-16,2-4-10 0,-1-4-6 15,2 0-11-15,0-2-8 16,-1-1-14-1,-1-2-15-15,4-2-11 0,-3-2-2 0,-13-2-6 0,24 1-3 0,-24-1 13 0,18-3 12 0,-18 3-1 0,16-4 14 0,-16 4 21 16,11-5 25-16,-11 5 18 0,7-6 13 0,-7 6 13 16,0 0 2-16,7-10-2 0,-7 10-4 0,0 0 5 15,0 0 2-15,3-10 7 0,-3 10 0 0,0 0-3 16,0 0-3-16,0 0 2 0,0 0 0 0,0 0 7 16,0 0 9-16,0 0 6 0,0 0 4 15,0 0-3-15,0 0 3 0,0 0-3 0,2 34-2 0,-2-34-2 16,3 16-2-16,-1-8-4 0,-2-8 0 0,6 18-6 0,-2-10-3 15,-1 0-5-15,-3-8-3 0,12 14-2 0,-7-6-5 16,2-3-7-16,-7-5-10 0,12 14-13 0,-6-8-14 0,-6-6-14 16,13 11-19-16,-6-6-17 0,-7-5-23 15,13 9-24-15,-13-9-31 0,14 7-143 0,-14-7-356 16,11 3 101-16</inkml:trace>
  <inkml:trace contextRef="#ctx0" brushRef="#br0" timeOffset="97654.81">15819 7890 324 0,'0'0'260'0,"-11"-2"-40"0,11 2-22 0,-6-4-15 16,6 4-14-16,-4-2-13 0,4 2-9 0,0 0-13 15,0 0-4-15,-3-3-7 0,3 3-2 0,0 0-5 16,0 0-12-16,18-5-3 0,-1 0-10 0,0 1-3 16,0 2-8-16,14-3-6 0,1 2-3 0,0 0-3 15,4 0-3-15,8 0-6 0,-5 2-6 0,25-1 1 16,-15 1-12-16,-8 0 0 0,22-3-4 0,1 0-5 0,1 4-2 15,-2 0-4-15,-15 2 1 0,-6-1-7 0,1 5-1 16,-1-6-2-16,0 3-1 0,1-1-4 0,-2 1-4 16,-2-1-3-16,-1-2-6 0,-2 1-9 0,-2-1-6 15,-4-1-9-15,0-2-1 0,-5 3-14 0,-4-2-9 0,-2 2-18 16,-3-2-12-16,0-1-16 0,1 2-19 0,-2-4-26 16,2 5-14-16,-5-4-39 0,-3 0-149 0,2 1-406 15,-3 0 112-15</inkml:trace>
  <inkml:trace contextRef="#ctx0" brushRef="#br0" timeOffset="99186.32">20227 9989 277 0,'0'0'414'16,"-7"0"-60"-16,7 0-42 0,0 0-24 0,0 0-19 15,0 0-7-15,0 0-7 0,0 0-8 0,0 0-16 16,0 0-12-16,20 2-9 0,-1-3-10 0,1-1-4 15,11 1-3-15,4 0-3 0,3 0-11 0,0-2-15 16,1-1-9-16,4 4-9 0,-1-2-8 0,-1 0-11 16,25-1-10-16,-17 0-9 0,-10 2-10 0,2-1-12 0,-2 2-11 15,0-1-8-15,-1 2 0 0,2-3-16 0,-4 2 1 16,-1 2-3-16,-5-2-9 0,1-3-15 0,-7 4-12 16,-4-1-14-16,-6 0-15 0,-2 0-16 0,-1 0-18 15,-11 0-15-15,14-1-23 0,-14 1-16 0,14 1-25 0,-9-1-11 16,-5 0-12-16,9 0-7 15,-9 0-2-15,0 0-1 0,0 0 0 16,9-2 7-16,-9 2 5 0,0 0 12 0,0 0 13 0,0 0 13 16,-18-17 9-16,9 12 12 0,-4-3 13 0,-4-1 16 0,-2 2-6 0,0-1 16 15,2 0 22-15,-3 2 21 0,2-1 17 16,-1 4 11-16,1-3 10 0,2 3 9 0,1-1 5 0,3 0 4 16,4 2-1-16,-1-1-1 15,9 3-8-15,-11-1-5 0,11 1-1 0,0 0 2 16,0 0 2-16,0 0 2 0,0 0 5 0,0 0-1 0,0 0-3 0,33 11 7 0,-4-6-3 15,0 2 7-15,2-2 4 0,-6 1 11 0,-3-1 3 16,5 3 3-16,-6-1 3 0,-4-3 5 0,-3 0 8 16,-4 1 7-16,-2 0 5 0,-4 2-5 0,-1 0-4 15,-3-7-7-15,-1 15-9 0,-5 0-7 0,-13 8-12 16,-2-3-13-16,-2 2-13 0,-2-3-15 0,-1 0-17 16,-2-1-21-16,0-2-22 0,3 0-19 0,8-3-30 0,0-5-23 15,4 0-21-15,-1 0-35 0,2-5-28 0,2 2-31 16,1-1-31-16,2-3-34 0,0 1-187 0,7-2-584 15,0 0 162-15</inkml:trace>
  <inkml:trace contextRef="#ctx0" brushRef="#br0" timeOffset="101239.39">26191 9662 235 0,'-4'-6'203'0,"4"6"-22"0,-4-5-13 16,4 5-14-16,0 0-6 0,-5-8-9 0,5 8 0 16,-4-4-6-16,4 4-2 0,-7-6-5 0,0 1-4 0,2 1-11 15,5 4 7-15,-13-7-7 0,7 2-4 16,-2 2-8-16,0 0-4 0,1-2-5 0,-2 2-5 0,0 0-1 15,0 0-13-15,-2-2-2 0,-5 3-9 16,5-1-3-16,-3 0-10 0,3 2-3 0,2-1-16 16,0 1 10-16,-2-1-6 0,2 1-1 0,-7-1-1 0,3 2-5 15,1 0 5-15,1 0-5 0,0 0-2 16,-5 1 1-16,5-1-2 0,-3 0 3 0,3 1-5 0,2-1 3 16,-9 1-3-16,3 0 1 0,3 0-6 0,-1 2 8 15,1-2-9-15,12-1 0 0,-19 3-3 0,10-1 3 0,-1 1-3 16,10-3-3-16,-25 5 0 0,13 0 3 15,0-3-7-15,3 2 0 0,9-4 7 0,-13 4-7 16,4 0 1-16,0 0-4 0,9-4-3 0,-14 7 7 0,5-3-1 16,2 1 2-16,-1 0-2 0,8-5 6 0,-13 10-3 15,5-5 1-15,-5 5 8 0,2 1-1 16,1-1 1-16,-1-3 3 0,-1 4 1 0,4-1 0 0,2-1 0 0,-1 0-4 16,2-1 5-16,5-8-2 0,-13 20-2 15,6-6 2-15,0-1-1 0,3-2-2 0,-4 4 0 16,5-3 5-16,2 2-2 0,-6 1-2 0,4-1-4 0,2 2 5 15,-3 0 2-15,2 0-7 0,-1-1 3 16,2-1-5-16,2 2 8 0,0-1 0 0,1 0-10 0,0 1 1 16,0-1 6-16,0 0-5 0,3-1-2 15,1 1-1-15,4 1-2 16,-5-3 6-16,3 2-7 0,0-2 0 0,2 2-1 0,1 0 5 0,-2-1-4 16,0 2-3-16,4-2 6 0,-2-1-10 0,2 0 10 0,-1 0-6 15,2-1 8-15,-1 2-10 0,2-1 3 16,-3-1-3-16,2 0 0 0,2-1 4 0,-3 1-4 0,12 6 2 0,-7-5 1 15,-3-2-1-15,-1-3 2 0,-1 0 0 16,1 1 0-16,-1-2-2 0,1 1-1 0,-3-2 1 16,-2 0 1-16,2-1 0 0,-3-1-2 0,0 0-1 0,1-1 0 15,0 0 4-15,-9-3 3 0,18 6-8 0,-11-6-1 16,4 2 5-16,4 1 0 0,-1-3-6 0,-1 2 0 16,-13-2 6-16,21-1 0 0,-12 1-3 0,-9 0 4 15,20-1-2-15,-11 1 2 0,-9 0 1 0,18-3-7 16,-9 1 9-16,-9 2-2 0,15-4-1 0,-7 2 6 0,-8 2-4 15,15-5-1-15,-8 2-5 0,-7 3 11 0,16-6-10 16,-9 3 4-16,1 0-5 0,0-1 3 16,-8 4-6-16,15-6 8 0,-7 2 1 15,0 0-5-15,-8 4 2 0,15-6-2 0,-8 3 4 16,-7 3-4-16,14-6 5 0,-8 2 1 0,-6 4-4 0,11-7 9 0,-11 7-9 16,10-9 3-16,-4 4-2 0,-1 0 2 0,-5 5 2 0,9-11-2 15,-3 6 0-15,-1-1-3 0,-5 6 2 0,9-14 1 16,-5 8-8-16,-1-2 7 0,1 0-1 15,-4 8-2-15,7-12 2 0,-5 5 1 16,-2 7-7-16,7-14 8 0,-7 14 1 0,7-14-1 0,-7 6 6 0,0 8 5 16,4-13 2-16,-2 5 0 0,-2 8 0 15,4-14 2-15,-4 6-6 0,0 8 3 0,1-17-6 0,1 2 9 0,-2 3-8 16,0-3 3-16,0 1-4 0,0 0-1 16,-2 2-2-16,2 1 4 0,0 11-2 0,-1-20-1 0,1 11 1 15,0 9-3-15,-2-24-3 0,0 12 5 0,0 0-1 16,0 1 9-16,0 2-1 0,2 9 1 0,-3-22 1 15,1 10 1-15,0 2-4 0,-2 0 0 0,1-4-1 16,1 2-1-16,-3-2 1 0,1 3 1 0,-1-4-2 16,-1 1-1-16,-1-1 2 15,0 1-2-15,0-1 0 0,1 1 3 0,-3-1 2 16,-1 2-3-16,0-1-2 0,1-1-1 0,-5 2 3 0,1 0-3 0,-8-7-6 0,2 5 0 16,-2-4 0-16,-2 2-1 0,1 6-6 15,6 0 3-15,0 1-5 16,3 1-6-16,0 1-6 0,1-3-9 0,1 5-11 0,-1-2-7 0,4 3-10 0,1-1-17 15,1 3-14-15,6 3-14 0,-14-7-18 0,7 3-15 16,1 0-13-16,-3 0-19 16,9 4-14-16,-14-6-14 0,14 6-16 0,-13-3-18 0,13 3-16 0,-16-1-204 0,16 1-530 15,-16 0 144-15</inkml:trace>
  <inkml:trace contextRef="#ctx0" brushRef="#br0" timeOffset="103059.75">23723 11523 387 0,'0'0'217'0,"-14"-5"-26"0,7 3-11 15,-1-1-6-15,8 3-5 0,-13-3-13 0,4 3-13 16,-1-2-5-16,0 2-1 0,10 0-13 0,-19 0 2 16,2 0-8-16,-1 2-7 0,1-1-5 0,-1 0-9 15,1 2-6-15,-1-1-4 0,0 0-2 0,3-2-6 16,-1 3-7-16,-1 0 4 0,1 2-12 0,0-2 0 16,0 2-4-16,-1 1-5 0,0 1-2 0,1 0 1 15,-1-1-5-15,2 3-4 0,-2 1-6 0,1-1-1 0,0 2 1 16,1 0-3-16,-9 7 1 0,1 1-5 0,2 1-5 15,5-3 1-15,-4 3 1 0,3 2-7 0,2-2-1 16,0 4-8-16,3-5 2 0,-3 6-1 0,4-4-1 16,1 5 5-16,4-4-7 0,1-4-4 0,-3 10-1 15,3-6-2-15,2-2-6 0,2-3 2 0,1 2 4 16,0-2-8-16,1 14-1 16,2-1 0-16,0-4-3 15,2-4 1-15,4 4 1 0,-6-3-2 0,2-4 3 0,4 8-5 0,-1-1 5 0,0 1-9 16,3 0 3-16,5-4-4 0,-3 2-3 0,1-6-3 0,-2-2-1 0,1-3 1 15,10 8 2-15,-2-2-2 0,3-1-5 0,-2-2 3 16,-2-4 3-16,8 4 9 0,-6-7-7 0,5 5 1 16,-6-7 5-16,0-1-1 0,7 4 3 0,-6-2 5 15,-2-2-2-15,-2-2-2 16,-2-1 1-16,2 2 0 0,0-1 1 0,1-2 3 0,-1 0-2 0,0 0 0 16,0-3 0-16,0-1 0 0,0 0 1 0,13 0-1 0,-8-4 1 15,-4 0-1-15,-3 1 1 0,0 0 0 16,1-2 0-16,-2-2 2 0,-2-1-2 0,1 1 2 0,-2 1 7 15,-2 1-5-15,2-3 3 0,0-2 3 0,-4 3 6 16,-1-1 0-16,1 1-1 0,1-3 3 0,-1 1 6 0,0 1 0 16,1-4 3-16,-1 1 8 0,0-4-9 0,-2 1 2 15,2-12 7-15,2 0-1 0,-3 0 1 0,2 0 6 16,-5-3-7-16,-1 0 2 0,1-2-2 0,-1 2 1 16,-1-2-5-16,-1 2 4 0,0 2-6 15,-1-1-1-15,2 2 1 0,-2 0 12 0,-2 5-13 0,-2 2-3 16,1 3 11-16,0 0-8 0,-1-1 6 0,-2 2-6 15,1 1 1-15,-2 1 1 0,-1-2 0 0,-6-7-5 16,1 5 0-16,-5-4-8 0,2 4 13 0,-5-3-19 0,-1 0-6 16,0 0-9-16,-2-2-5 0,2-3-10 0,-1 2-10 15,2 0-8-15,-1-1-10 0,-1 5-4 16,5 0-6-16,1 4-7 0,4 3-15 0,-2 4-16 0,1 0-13 16,-2 0-17-16,0 4-22 0,0-1-19 0,-1 4-17 15,1 0-33-15,-1 2-156 16,-2 0-454-16,1 0 126 0</inkml:trace>
  <inkml:trace contextRef="#ctx0" brushRef="#br0" timeOffset="104974.05">20116 10849 469 0,'0'0'292'0,"-7"-5"-36"0,7 5-22 16,0 0-19-16,0 0-22 0,0 0-16 0,-4 25-17 16,5-9-13-16,0 11-14 0,0 1-11 0,3 3-14 15,-5 2-14-15,3-2-7 0,2 3-10 0,-1-2-4 16,1 2-14-16,-3-4-5 0,4 0-3 0,-1-2-8 0,-1-6-6 15,-2-2-2-15,2-4-8 16,1 0-2-16,-3-2-2 0,1-2-6 16,0-1-8-16,1-5-6 0,-2 1-1 0,-1-7-4 15,1 11-2-15,-1-11-1 0,3 7 0 0,-3-7 1 0,0 0-2 0,0 0-1 0,0 0 3 16,0 0 2-16,0 0-1 0,0 0 4 16,5-23 5-16,-5 15 1 0,-3-6 3 0,-4 0 2 0,1 3 6 15,-1-1 0-15,-1 2 3 0,-1 1 3 0,2 3 1 16,-6-4 7-16,-1 2-2 0,1 2 3 0,-1 1 3 15,0 2-2-15,1-1 4 0,-4 5-2 0,4-1-3 0,-2 5-4 16,1 0 0-16,2 1-2 0,-4 3-1 0,3-1-2 16,3 0-3-16,3 1 0 0,0 0 0 15,-3 3-6-15,4-3-3 16,2 2 0-16,1-2-6 0,1-2 3 0,1 2 0 0,1-2-3 0,0-7 0 0,4 15-1 16,-1-9-3-16,3-1-6 0,-1 1-5 0,3 0-6 15,-2-2-8-15,3 0-12 0,-1-1-6 16,9 0-15-16,-5-1-15 0,5 0-20 0,-2-3-22 0,0-2-19 15,-2-1-27-15,3-2-5 0,-1 1-8 0,0-3-9 0,-1 1-4 16,-1 0 4-16,1-1-117 16,-4 2-357-16,2 0 101 0</inkml:trace>
  <inkml:trace contextRef="#ctx0" brushRef="#br0" timeOffset="105257.84">20210 11300 965 0,'0'0'-43'0,"13"-4"7"16,-13 4 13-16,9-2 7 0,-9 2 3 0,0 0 9 16,14-2 4-16,-14 2 11 0,13-1 4 0,-13 1-5 0,15-2 11 15,-15 2-2-15,18 0 7 0,-9-2 3 16,8-2 4-16,-1-3 2 0,1 4 8 0,-2-3 8 0,0-1-1 15,-1-2 2-15,0 3 2 0,-3-2 12 0,-2 4 7 16,-1-1 6-16,-2-2 6 0,0 1 6 0,-2 1 6 16,-1-1 1-16,-3 6-4 0,3-12 1 15,-3 12-1-15,-1-9-3 0,1 9-8 16,0 0-3-16,-6-10-5 0,6 10-7 16,-10-1-5-16,10 1-3 0,0 0-3 0,-23 4-6 0,14-2 4 0,-1 2-12 0,2 1-3 15,-4 4-2-15,1 1 0 0,2-1-9 0,1 1-5 0,3-1-2 16,1-1-3-16,-3 6-1 0,4-2-3 0,1 2-2 15,3-2-4-15,1 0-5 0,0-3-6 0,5 6-5 16,-1-5-3-16,2 3-11 0,1-2-9 0,1 1-10 16,1-4-15-16,-2-2-13 0,6 1-15 15,-4-2-11-15,2-1-20 0,-3-2-14 16,5 0-14-16,2-2-9 0,-2-2-10 0,-1-1-108 0,2-1-322 0,-1 0 91 16</inkml:trace>
  <inkml:trace contextRef="#ctx0" brushRef="#br0" timeOffset="105530.22">20740 11146 317 0,'0'0'281'0,"-9"-3"-38"0,9 3-30 15,0 0-33-15,-10-1-24 0,10 1-18 16,0 0-16-16,0 0-12 0,0 0-12 0,0 0-12 16,-4 14-9-16,4-14-6 0,0 0-12 0,12 22 1 15,-2-10-2-15,1 1 0 0,1-2 1 0,0 1 4 16,-1 1 9-16,-1-2 7 0,1 3 7 0,-4-5 0 0,-2 2 11 15,-1-3 6-15,0 0-1 0,-2 1-6 0,-2-9-3 16,-1 16-11-16,1-16-7 0,-6 14-10 0,2-8-5 16,-1 1-14-16,-1 0-5 0,-2-1-14 15,1-2-18-15,7-4-16 0,-14 9-19 0,8-8-22 16,6-1-22-16,-13 4-21 0,13-4-17 0,-13-1-23 0,13 1-23 0,0 0-12 16,-12-7-17-16,12 7-15 0,-4-11-136 15,4 11-397-15,0-11 111 0</inkml:trace>
  <inkml:trace contextRef="#ctx0" brushRef="#br0" timeOffset="106101.7">20985 11111 417 0,'0'0'304'0,"0"0"-38"0,0 0-16 0,0 0-27 15,0 0-13-15,0 0-18 0,-16 23-14 0,9-10-16 16,-2 0-14-16,2 2-17 0,2-3-16 15,-1 4-8-15,3-1-14 0,1-2-12 0,1-2-5 16,1 4-13-16,1-2-11 0,0-2-4 0,0-3-13 0,-1-8-6 0,6 14-11 16,-2-8-6-16,-1-1-4 15,-3-5-5-15,11 7 0 0,-2-6-1 0,-9-1 0 0,15-1-5 0,-15 1 6 16,19-7-3-16,-10 4 7 0,5-7-3 16,-2-2-2-16,8-10 2 0,-9 5 1 0,0 4 0 15,0 2 0-15,-2 0-3 0,-2 1 2 16,-1 2-1-16,-1 0-1 15,0 3-2-15,-5 5 7 0,6-11-3 0,-6 11-1 0,6-6-3 0,-6 6 2 0,0 0-1 16,0 0 1-16,0 0-4 0,0 0 0 0,0 0-2 0,12 19-4 16,-10-13 0-16,-2-6-4 0,4 11-4 0,-1-3-5 15,-3-8-5-15,7 15-9 0,-2-7-4 0,-2-2-10 0,5 1-5 16,-2-1-12-16,2-1-4 0,6 1-8 0,-1-2-2 16,-1-1-2-16,-1-1-1 0,8-2-2 0,-2-1 10 0,1 0-4 15,-4-3 7-15,1-3 6 0,2 0 11 16,-3-2 15-16,2 1 6 0,-3-2 10 0,-1-1 13 15,-4 0 13-15,1 0 10 16,1 0 4-16,-5 2 19 0,-1 0 6 0,-3-1 2 16,-1 10 10-16,1-14 2 0,-1 14 2 0,-2-12 5 0,2 12-7 0,0 0-6 0,-6-9-4 15,6 9-1-15,0 0-8 0,-13-2-7 16,13 2-1-16,0 0-4 0,-17 11-1 0,6 0-5 16,0 1-2-16,2-1-4 0,1 5 0 15,1-2-6-15,-2 1-9 0,5-1-11 0,-1 1-8 16,4-1-13-16,2-2-13 0,-2-1-14 0,1-11-14 0,5 18-14 0,-5-18-9 15,8 13-15-15,-3-8-8 0,-5-5-6 0,14 8-6 0,-14-8 2 16,15 2 3-16,-6-3-74 16,-9 1-244-16,26-6 73 0</inkml:trace>
  <inkml:trace contextRef="#ctx0" brushRef="#br0" timeOffset="106775.05">21549 11226 587 0,'8'-8'-18'16,"-3"2"25"-16,-5 6 15 0,9-9 7 0,-9 9 22 0,0 0 24 16,9-8 7-16,-9 8 6 0,0 0 4 15,0 0-2-15,0 0-11 0,0 0-7 0,0 0-10 0,0 0-4 16,0 0-9-16,0 0-7 0,0 0-2 15,7 20-5-15,-7-20-4 0,1 13-6 0,-1-13-1 0,0 12-2 16,2-4-11-16,1 0-7 0,-3-8 3 0,5 15-23 16,-5-15-5-16,7 12-12 0,-7-12-6 0,7 8 1 15,0-4-7-15,-7-4-1 0,0 0 0 16,19 0 0-16,-19 0 3 0,0 0 3 0,21-9 13 0,-7 1 15 16,-5-1 18-16,2-4 9 0,1-1 26 0,1-11 19 15,-1 0 21-15,-2 0 24 0,-3-7 11 0,-3 0 0 16,1 1 9-16,-2 1 5 0,-2-2-7 0,0 4 1 15,-1 5 0-15,-1 4-3 0,0 4 1 0,-1 4 8 0,0 1-7 16,2 10-2-16,-1-16-7 0,1 16-15 0,-1-8-10 16,1 8-8-16,0 0-13 0,0 0-6 0,0 0-5 15,0 0-10-15,-8 28-17 0,6-12-3 0,2 2-10 16,-3 9-11-16,3 2-16 0,-2-7-12 0,0 5-14 16,1 2-15-16,1-6-15 0,2-4-17 0,-1-1-18 15,1-1-21-15,-1 1-14 16,1-3-19-16,0-1-6 0,0-2-13 15,-2-2 0-15,0-10-3 0,3 15 8 0,-3-15 7 0,0 10 19 0,0-10 13 0,0 0 13 0,0 0 28 16,0 0 14-16,0 0 17 0,0 0 21 0,0 0 23 16,0 0 8-16,0 0 14 0,-14 3 22 0,14-3 8 15,0 0 3-15,0 0 6 0,0 0-4 0,0 0-10 16,0 0 0-16,0 0-12 0,0 0 6 0,0 0-7 16,0 0 4-16,0 0-11 0,0 0 3 15,0 0-1-15,15-22-1 0,-15 22-9 16,24-9 0-16,-7 4 7 0,-1-1 0 0,0-1 7 15,-1 3 10-15,0-1-6 0,-3 5 5 0,-3-5 6 0,-9 5 2 0,18 0 8 0,-18 0-1 16,13 5-1-16,-6-4 2 0,-7-1-9 0,10 8 1 16,-4-2-7-16,-2 1 0 0,0 0-4 0,0 0-2 15,1 2-3-15,2 4-7 0,-3-1-1 0,2-2-5 16,-2-2 0-16,0-1-3 16,2 1 1-16,0-2-1 0,0 0 3 0,-6-6 0 15,11 10 9-15,-3-7 9 0,-1-2 15 0,-7-1 14 0,10 1 13 0,-10-1 11 16,0 0 11-16,0 0 5 0,15-7 2 0,-15 7 1 15,0 0-3-15,2-12-6 0,-2 12-7 0,-3-13-8 0,3 13-11 16,-6-15-10-16,2 7-15 0,4 8-7 0,-7-14-17 16,4 9-13-16,3 5-16 0,-6-9-25 0,6 9-31 15,-3-8-33-15,3 8-37 0,0 0-19 0,0 0-22 16,0 0-6-16,0 0-155 0,0 0-411 0,10-16 114 16</inkml:trace>
  <inkml:trace contextRef="#ctx0" brushRef="#br0" timeOffset="107284.97">22347 11089 436 0,'0'0'279'0,"9"-2"-31"16,-9 2-23-16,0 0-20 0,0 0-18 0,0 0-12 0,0 0-10 15,0 0-13-15,-22 25-17 0,16-18-19 0,1 0-7 16,-3 7-16-16,-2-1-9 0,2 1-5 16,3-5-12-16,-1 2-10 0,0-3-1 15,3 0-16 1,3-8-7-16,-3 12-10 0,3-12-4 0,-2 10-10 0,2-10-4 0,0 0-2 0,0 0 0 0,8 9-3 15,-8-9 0-15,0 0 0 0,0 0 7 0,25-17 2 0,-14 5 6 0,-1-4 8 16,-1 0 10-16,5-9 2 0,-2-3 16 0,-1 1 3 16,-2-2 6-16,-3 0 2 0,-1 1 0 15,-1 1 1-15,-1 9 2 0,1 2 3 0,-4 3 7 0,3 3 1 16,-3 2 1 0,0 8-7-16,0-11-3 0,0 11-13 15,0 0-9-15,0 0-4 0,0 0-10 0,0 0-2 0,0 0-9 0,-21 36-1 0,14-19-5 0,-3 8-11 16,4-3-8-16,0-1-5 0,0-3-2 15,1 8-7-15,1-5-6 0,3-1 9 0,1-4-13 16,1-2-6-16,2-3-6 0,1-1-6 0,1-3-5 0,1 0-1 0,-6-7 0 16,16 1 1-16,-7-1 4 0,7-3-3 0,3-1 7 15,0-3 2-15,6-7 4 0,3-2 9 0,-9 1 10 16,-3 2 9-16,4-8 10 0,-3-1 9 0,-7 4 6 16,-1-2 11-16,-2 4 1 0,0-1 5 0,-3 5 5 0,0-1 1 15,0 2 13-15,-2 4-2 0,-2 7 6 16,4-11-5-16,-4 11-3 0,0 0-5 0,0 0-5 15,0 0-6-15,0 0-2 0,-17 21-13 0,9-6 0 16,1 1 5-16,0 0-9 0,1 1-7 0,2 0-2 16,-4 10-8-16,4-5 1 0,1-5-3 0,3-3-2 0,0-4-15 15,2-1-4-15,2 0-11 16,0 0-4-16,-4-9-17 0,12 10-9 16,-7-8-16-16,-5-2-19 0,25 2-19 15,-10-3-34-15,0 1-28 0,2-3-22 0,0 0-26 0,3-1-140 0,-4 0-447 0,1 1 125 0</inkml:trace>
  <inkml:trace contextRef="#ctx0" brushRef="#br0" timeOffset="108410.39">20293 11928 441 0,'-8'-2'304'16,"-4"1"-37"-16,12 1-32 0,-16-1-26 0,16 1-18 15,-20 4-21-15,8 4-17 0,-2 2-16 0,3 1-13 16,0 4-15-16,-6 10-13 0,5-1-5 0,-3 3-10 16,4 0-8-16,-1 2-10 0,3 1-4 0,5-3-8 15,2 2-7-15,2 0-9 0,-1-1-9 0,3-6-5 16,0-3-10-16,4-3-7 0,0-2-5 0,1-3-14 15,-1-4-7-15,1 1-9 0,-1-1-1 0,1-3 3 16,2-1-1-16,-9-3 1 0,19 0 3 0,-19 0 5 0,18-5 5 16,-3-5 0-16,-1-3 6 0,-2-1 4 0,6-10 11 15,-8-4 7-15,-1 0 3 0,3-5 1 0,-8-3 6 16,3-20-4-16,-4 12 0 0,-2 7-1 0,-1 1-1 16,-2 4-4-16,3 1 2 0,-1 9 0 0,1 4 8 0,-1 6 3 15,0 0 9-15,0 3 1 0,0 9 0 0,-2-11 0 16,2 11-7-16,0 0-4 0,0 0-3 15,0 0-2 1,0 0-2-16,-7 40 0 0,6-23-4 0,0 11-2 0,-2 2 1 0,6-2-4 0,-1 2-2 0,0-8-10 16,0-2-7-16,3 7-4 0,-3-7-3 15,3-3-14-15,1-1-7 0,-1-5-13 0,0-2-11 16,0-1-9-16,2-3-4 0,0 0-2 0,-7-5 3 0,17 3 0 16,-7-4-3-16,7-4 7 0,0-2 4 0,-1-2 5 15,7-7 5-15,-4 4 13 0,-4-1 0 0,0 1 7 16,-4-1 4-16,0-2 14 0,2 4 9 0,-2 0 7 15,-3 1 12-15,0 4 17 0,-3 1 15 0,0-1 7 16,-1 3 0-16,-4 3-2 0,0 0-9 0,0 0 1 0,0 0-5 16,10 9-2-16,-10-1-2 0,1 7-3 0,1-3-4 15,-2 3-4-15,1 1 1 0,2 2-7 0,-3-3-1 16,0 3-16-16,-1 0-8 0,2-4-17 0,-1 3-8 16,1-3-22-16,-1-3-30 0,0-11-24 0,0 19-26 0,-1-12-141 15,1-7-336-15,-1 10 96 0</inkml:trace>
  <inkml:trace contextRef="#ctx0" brushRef="#br0" timeOffset="108538.99">20578 11834 261 0,'0'0'39'15,"-7"-5"-55"-15,7 5-18 0,0 0 9 0</inkml:trace>
  <inkml:trace contextRef="#ctx0" brushRef="#br0" timeOffset="108780.76">20753 11955 362 0,'5'11'235'15,"-1"2"-29"-15,1 0-25 0,-1-2-22 0,3 0-9 0,-2-2-19 0,-2 1-17 16,2-2-11-16,-2 1-11 0,4 3-8 0,0-1-8 15,-3-2-9-15,1-2-5 0,-2 1-9 16,2-2-2-16,-2-1 1 0,2-1 4 0,-5-4 0 16,10 4-1-16,-10-4-2 0,0 0-7 15,11-2-6-15,-11 2-3 0,13-13-6 0,-7 6-1 0,1-7-18 16,1-2-18-16,-1 0-16 0,2-11-27 0,1 2-27 0,-3 5-22 0,1 4-35 16,-1 3-10-16,1 1-18 0,-3 1-89 0,1 1-299 15,0 2 86-15</inkml:trace>
  <inkml:trace contextRef="#ctx0" brushRef="#br0" timeOffset="109206.35">21156 12001 277 0,'0'0'196'0,"0"0"-17"0,0 0-43 16,0 0-19-16,0 0-13 0,0 11-1 0,0-11-23 15,0 0-1-15,0 0-6 0,0 0-8 0,0 0-4 16,0 0-2-16,7 11-6 0,-7-11 1 0,0 0-6 15,0 0-5-15,7 2-2 0,-7-2-7 0,0 0-8 16,0 0-2-16,15 0-12 0,-15 0 1 0,0 0-6 16,18-8-10-16,-18 8-4 0,13-5-6 0,-6 1-2 0,-7 4-5 15,10-7 6-15,-4 2 2 0,-6 5-7 0,8-9 7 16,-2 6 3-16,-6 3 1 0,8-8-6 16,-8 8 3-16,6-7 4 0,-6 7-2 0,4-7 7 0,-4 7-3 15,5-9 5-15,-5 9-4 0,0 0-5 0,3-9-10 0,-3 9-14 16,0 0-19-16,0 0-18 0,0 0-24 0,0 0-14 15,-2-11-58-15,2 11-196 16,0 0 58-16</inkml:trace>
  <inkml:trace contextRef="#ctx0" brushRef="#br0" timeOffset="109492.8">21210 11917 355 0,'0'0'224'0,"0"0"-23"0,0 0-11 0,0 0-25 0,0 0-14 16,4 31-14-16,0-15-11 0,-2-2-12 0,0 1-15 15,0 0-10-15,0-3-9 0,-1 3-13 16,2-2-5-16,-1 0-8 0,-1-2-17 0,0-1-17 16,-1-1-19-16,2 5-30 0,-2-3-16 0,0-11-32 0,0 16-30 15,0-16-22-15,-4 13-104 0,4-13-278 0,-6 7 81 16</inkml:trace>
  <inkml:trace contextRef="#ctx0" brushRef="#br0" timeOffset="110176.08">21534 11812 390 0,'-7'7'297'0,"-4"4"-38"0,-3 2-30 0,1 0-20 0,-9 10-20 16,1-1-19-16,6 2-22 0,-2-1-14 15,2 2-16-15,6-5-16 0,-3 5-11 0,3 1-12 0,2-8-13 16,1 2-4-16,3-4-15 0,1-2-14 0,-1-1-10 15,2-2-11-15,1-1-14 0,0-10-12 0,3 14-8 16,-3-14-5-16,4 9 4 0,-4-9-4 0,9 3 6 16,-9-3-2-16,13-2 3 0,-13 2 4 0,16-9 2 0,-9 3 0 15,4-4 8-15,0-3 3 0,4-10 8 16,-2-2 7-16,-1-1 6 0,-4-3 8 0,-1 0 0 0,4 0-3 16,-5 3 4-16,0 5-3 0,-4 3-1 0,0 5 4 15,1 2 8-15,0 3 10 0,-3 8 0 0,1-11 0 16,-1 11-7-16,0 0-5 0,0 0-2 0,0 0-2 15,0 0-6-15,0 0-3 0,-6 33 2 0,5-17 0 16,-1 1-8-16,1 1-1 0,0 0-3 0,1 0-4 0,-1 0 0 16,2-2-4-16,0 2-8 15,1-6-4-15,0 2-4 0,4-3-7 0,2-3-8 0,-1-1-1 0,-1-3-5 16,-6-4 2-16,18 2 0 16,-8-3 0-16,7-1 0 15,-1-2 4-15,1-4 2 0,-3-1 7 0,3 0 9 16,-5-3 10-16,1 1 8 0,0-1 16 0,-3 1 12 0,0 2 19 0,-4 1 12 0,-1 0 10 0,-2 1 6 15,-3 7 8-15,0 0-3 0,-1-13-5 16,1 13-3-16,0 0-14 0,0 0 0 0,-9-7-3 16,9 7-15-16,0 0-4 0,0 0-3 0,-24 16-1 0,19-10-6 15,-4 6-7-15,0 1-7 0,2 0-12 0,-1 1-10 0,2 0-4 16,2-3-16-16,1-1-16 0,2-1-18 0,1-9-16 16,0 15-22-16,0-15-22 0,3 14-19 0,-3-14-27 15,8 12-17-15,-4-8-16 0,-4-4-18 0,13 4-126 16,-13-4-406-16,13 2 113 0</inkml:trace>
  <inkml:trace contextRef="#ctx0" brushRef="#br0" timeOffset="110426.08">21893 11998 332 0,'0'0'167'0,"0"0"-17"0,0 0-8 15,-5 31-11-15,5-31-13 0,0 0-10 0,-3 11-12 16,3-11-10-16,0 0-14 0,0 0-11 0,0 0 0 16,0 10-9-16,0-10 0 0,0 0-5 0,0 0 4 15,13-3-13-15,-13 3 1 0,13-8-8 0,-5 5-2 0,-1 0-1 16,1 0-4-16,-1-1-7 0,2 1-1 0,-1 2-2 16,-8 1-4-16,15-5-13 0,-5 3-5 0,-10 2-25 15,16-3-13-15,-6 3-17 0,-10 0-23 0,15 3-15 16,-7-1-111-16,0 1-250 0,-8-3 74 0</inkml:trace>
  <inkml:trace contextRef="#ctx0" brushRef="#br0" timeOffset="111177.76">22216 11709 268 0,'-5'-8'289'15,"1"3"-43"-15,-1 0-32 0,5 5-22 0,-7-5-23 0,7 5-21 0,0 0-20 16,-10 11-16-16,6-4-10 0,-3 7-15 0,1 0-8 16,-2 3-11-16,-3 10-11 0,1-1-12 0,3-5-5 15,-2 5-7-15,2 0-4 0,1-5-9 0,1-3-5 16,2-4-1-16,2-3 1 0,0-2-9 0,0 1-4 16,1-2-2-16,0-8-3 0,3 12 1 0,-3-12-1 15,5 4 0 1,-5-4 6-16,0 0-4 0,11-3 2 0,-11 3 1 15,15-10 7-15,-8 3 3 0,4-4 2 0,0-1 3 0,-2-2 3 0,0-1 0 0,-1 0 2 16,0 1-3-16,0 1 0 0,-3 1-3 0,0 3 4 16,-1 2 6-16,-1 1 0 0,-3 6-2 0,5-8-2 15,-5 8 0-15,0 0-7 0,0 0-1 0,0 0-4 0,0 0-8 16,4 24-3-16,-3-9-7 0,-1 4-9 16,1-2-5-16,-1-1-12 0,1 2-10 0,0 0-3 0,1-4-14 15,2 3 0-15,1-4-4 0,-1-1-5 16,2-2 6-16,-1-4-1 0,1-1 2 15,1-1 16-15,-7-4 12 0,17 3 3 0,-8-3 16 0,-9 0 10 0,24-8 21 0,-11 1 16 16,2-1 24-16,-4-3 19 0,-1-2 24 0,0-1 16 16,-1 0 10-16,-3 0 8 0,-2 0 1 0,-2-3 3 15,1 1-4-15,-3 2-6 0,-2 0-9 0,0 2-5 16,-1 1-10-16,-2 4-14 0,0-1-14 0,-1 2 0 16,6 6-25-16,-14-7-24 0,7 4 0 0,7 3-18 15,-15-4-11-15,7 4-16 0,8 0-15 0,-11 0-18 0,11 0-17 16,0 0-16-16,-12 0-12 0,12 0-12 0,0 0-3 15,-7 3-6-15,7-3-5 0,0 0 9 0,0 0 9 16,0 0 3-16,0 0 13 0,0 0 15 0,0 0-3 16,0 0 9-16,0 0 12 0,0 0 9 15,0 0 9-15,0 0 8 0,0 0 5 16,0 0 8-16,29-3 7 0,-29 3 4 0,10 0 3 16,-10 0 6-16,16 0 14 0,-9 3 7 0,0 0 11 0,1 0 4 0,1 2 8 0,6 1 14 15,-3 2 9-15,3 0 15 0,-6 1 14 16,-2-1 18-16,0 0 19 0,3 5 21 0,-4-3 28 0,-2 3 21 15,-4-1 16-15,-1-1 17 16,-2 4 6-16,-4-1 5 16,-4 0-5-16,-1 0 0 0,-2 0-11 0,-9 5-13 0,4-4-20 0,0-4-22 0,2 0-21 0,-2-4-17 15,4-1-32-15,-2-1-23 0,1 1-33 0,1 0-26 0,2-3-33 16,2-2-38-16,11-1-40 0,-16-1-50 0,16 1-44 16,-11-3-36-16,5 1-38 0,6 2-42 15,0 0-40-15,-9-6-34 16,9 6-219-16,-9-8-707 0,9 8 193 0</inkml:trace>
  <inkml:trace contextRef="#ctx0" brushRef="#br0" timeOffset="114493.68">20512 13477 349 0,'0'0'295'0,"-6"-5"-31"0,6 5-20 0,0 0-24 15,-4-7-11-15,4 7-17 0,0 0-7 16,-5-4-11-16,5 4-7 0,0 0-10 0,0 0-5 16,0 0-3-16,0 0-3 0,0 0 1 0,0 0-2 0,0 0-13 15,0 0-3-15,-9-9 1 0,9 9-1 16,0 0 2-16,0 0-1 0,0 0-2 0,0 0-11 16,0 0-9-16,0 0-3 0,21 33-9 0,-3-11-1 0,-2 1-4 15,3 3-7-15,1 2-6 0,3 3-1 0,12 18-7 16,6-1-4-16,-4 1-9 0,3 1-2 0,8 0 0 15,-4 2-3-15,1 0-4 0,5 1-1 0,3 0-3 0,-3 1 2 16,1 0 1-16,-2-1-5 0,0 1 4 0,-4-3 2 16,-2-2-3-16,-3-3 5 0,-2 1-5 0,-8-11-1 15,-11-6-4-15,9 22 4 0,-9-16-9 16,-4-11-2-16,0 0-2 16,-5-4 0-16,-3-4-7 0,-3-1 0 15,2-1-2-15,-2 2-3 0,-1-4-8 0,-2 0-4 0,2-6-10 0,-3-7-8 0,1 16-16 0,-1-16-10 16,2 9-16-16,-2-9-15 0,0 0-14 0,0 0-21 0,2 13-15 15,-2-13-16-15,0 0-19 0,0 0-7 0,0 0-16 16,0 0-8-16,0 0-19 0,0 0-14 0,0 0-12 16,0 0-17-16,-39-20-22 0,24 12-23 0,0 0-176 15,1-4-557-15,2 1 154 0</inkml:trace>
  <inkml:trace contextRef="#ctx0" brushRef="#br0" timeOffset="115045.54">21648 13543 373 0,'1'-9'280'0,"-1"9"-23"0,1-11-13 16,-1 11-8-16,0 0-13 0,0-11-6 0,0 11-16 16,0 0-11-16,0 0 2 0,0 0-5 0,1-15-5 15,-1 15-1-15,0 0 2 0,0 0-5 0,0 0 5 16,0 0 6-16,0 0-3 0,-1-10 2 0,1 10-2 0,0 0-5 15,0 0-9-15,0 0-3 0,-49 35 3 16,23-12 2-16,-21 19-5 0,5 1 4 0,-5 6-11 0,-2 6 11 16,-43 43-11-16,33-27-6 0,7-15-1 15,-35 53-7-15,4-9-5 0,25-32 3 0,6-14-10 0,3 2-8 16,-2 1-13-16,0-2-9 0,2 0-9 0,4 0-11 0,7-8-11 16,0-1-6-16,11-13-7 0,7-8-9 15,0-3-6-15,7-4-6 0,0-4-7 16,5-3-9-16,1-2-10 0,1-1-8 0,2-2-9 0,4-6-14 15,-8 11-6-15,8-11-21 0,-7 6-5 0,7-6-12 0,0 0-17 0,0 0-18 16,-6 10-19-16,6-10-14 0,0 0-21 16,-4 5-18-16,4-5-12 0,0 0-20 0,0 0-7 15,0 0-22-15,0 0 5 0,0 0-12 0,0 0-13 0,0 0-14 16,0 0-10-16,0 0-5 0,0 0-14 16,0 0-10-16,0 0-17 0,0 0-180 0,0 0-597 0,0 0 164 15</inkml:trace>
  <inkml:trace contextRef="#ctx0" brushRef="#br0" timeOffset="124623.34">2527 5295 332 0,'-9'5'189'0,"9"-5"-27"16,-6 4-16-16,6-4-10 0,0 0-18 15,-10 6-5-15,10-6-9 0,-6 4 0 0,6-4-2 16,0 0-2-16,0 0-1 0,-9 8-5 0,9-8-1 16,0 0-16-16,-5 5 0 0,5-5-8 0,0 0-4 0,0 0-6 15,-7 5-4-15,7-5-4 0,0 0-5 0,0 0 1 16,0 0-3-16,0 0-5 0,0 0-6 0,0 0-2 15,0 0-4-15,0 0-2 0,0 0-4 0,0 0-1 16,0 0 0-16,0 0-4 0,0 0-4 16,13-32 3-16,-9 25-5 0,0 0 4 0,-4 7-3 15,10-19 2-15,-5 8-5 0,-1 3 2 0,0-1 6 0,-2 1-19 16,-2 8 4-16,3-14 3 0,0 7-3 0,-3 7 2 0,3-13 0 16,-3 13 3-16,2-13-5 0,-2 13 6 0,2-9-3 15,-2 9 3-15,0 0 1 0,0-12 2 0,0 12-1 16,0 0 3-16,0 0-4 0,2-11-1 0,-2 11-3 15,0 0 1-15,0 0-1 0,0 0-3 16,0 0 3-16,0 0-1 0,0 0-4 16,0 0 7-16,0 0-3 0,0 0 4 0,0 0 1 0,0 0-4 0,0 0 1 15,-3 48 0-15,2-33 0 0,-2-2-2 0,0 4 3 16,2-1 0-16,0-2 0 0,0 0-2 0,0 0 0 16,0-1-2-16,1-13 1 0,-1 18 2 0,1-18-4 0,-1 16 2 15,1-16-3-15,-1 16 8 0,1-16-6 0,-1 14 1 16,1-14 0-16,-1 16-2 0,1-16 0 0,-2 15-1 15,2-15 0-15,0 11 0 0,0-11-3 16,0 0 0-16,0 0-4 0,-1 17-7 16,1-17-17-16,0 0-12 0,0 0-21 0,1 11-25 15,-1-11-20-15,0 0-18 0,0 0-24 0,0 0-4 0,0 0-21 0,0 0-97 0,0 0-325 16,0 0 93-16</inkml:trace>
  <inkml:trace contextRef="#ctx0" brushRef="#br0" timeOffset="125097.04">2431 5027 400 0,'0'0'169'0,"-17"2"-13"0,17-2-24 0,-12 6-8 15,5 0-8-15,-6 3-13 0,1 4-3 16,-6 9-7-16,1 2-5 0,2 1-9 16,2 0 0-16,-1 6-2 0,4 0-9 15,2 0-4-15,0 0-2 0,2 0-5 0,2 3-4 0,3-5-7 0,4 2-4 0,0-3-6 16,6 2-3-16,0-2-1 0,3-2-6 0,6-3-3 16,0-1 2-16,3-4-5 0,5-2-4 0,2-1 1 15,0-4 2-15,5-1-8 0,-2-7 3 0,1 0-1 16,2-4-3-16,0-4 3 15,2-2-3-15,-4-1 0 0,1-4 1 0,1-2-1 16,0-3 1-16,-5-1 3 0,-1-2 8 0,-4 0 5 0,1-6 5 0,-3 0 5 16,-5-5 2-16,-5 3 4 0,-1-5-4 0,-6-4 5 15,-3-1-2-15,-5 1-5 0,-4-3-2 0,-9-15-2 0,-8 3-3 16,2 13-3 0,-1 7 2-16,-2 0 0 0,-4 5 1 0,0 2 1 15,-2 4 0-15,-3 2 0 0,-1 4 0 0,0 5-5 16,0 2-2-16,-2 5-5 0,2 3-3 0,1 0-3 0,2 5-2 0,-1 1-14 0,3 3-10 15,2 1-18-15,6 1-24 0,5 1-24 0,6 2-20 16,0 1-18-16,-1 11-18 0,2 1-17 0,4 2-29 0,0 1-143 16,4-3-388-16,2 4 109 0</inkml:trace>
  <inkml:trace contextRef="#ctx0" brushRef="#br0" timeOffset="126206.97">4425 5807 512 0,'0'0'282'15,"0"0"-27"-15,0 0-25 0,0 0-20 0,0 0-27 16,0 0-17-16,0 0-23 0,0 0-12 0,0 0-2 16,0 0-10-16,0 0-1 0,0 0-5 0,19-3-6 15,-19 3-12-15,24 13-10 0,-9-4-5 0,8 8-11 16,-3-4-6-16,4 4-6 0,-5-3-5 0,5 5-8 16,0-2 2-16,-2 2-10 0,-7-4-4 0,0-2-12 15,-3-1-6-15,1 0-16 16,1-2-16-16,-3 0-20 0,-1 0-17 0,-2-3-27 0,-8-7-22 0,14 11-19 15,-14-11-25-15,11 9-18 0,-11-9-10 0,0 0-156 0,14 2-397 16,-14-2 111-16</inkml:trace>
  <inkml:trace contextRef="#ctx0" brushRef="#br0" timeOffset="126359.04">4836 5785 355 0,'-9'-9'217'0,"9"9"-20"16,0 0-20-16,0 0-24 0,-14-3-14 0,14 3-19 15,0 0-10-15,0 0-9 0,-33 20-13 0,20-9-8 0,-11 5-26 0,-1 0-16 16,9-1-18-16,-1-1-36 0,3-3-27 0,-6 9-29 16,2-2-35-16,-3 0-101 0,4-1-248 0,2-2 72 15</inkml:trace>
  <inkml:trace contextRef="#ctx0" brushRef="#br0" timeOffset="126622.78">4700 6374 339 0,'15'5'256'0,"-15"-5"-27"0,25 6-26 0,-8 0-19 16,1 0-18-16,11 3-22 0,-6-1-11 0,-3 2-24 0,6 4-9 0,-3-2-2 15,4 2-18-15,-6-3-4 0,1 6-8 0,-4-5-9 0,-1 1-9 16,-2-1-18-16,-3-1-15 0,-1-4-28 0,2 5-20 16,-13-12-25-16,17 16-16 0,-10-9-34 0,-7-7-37 15,11 10-110-15,-11-10-302 0,0 0 87 0</inkml:trace>
  <inkml:trace contextRef="#ctx0" brushRef="#br0" timeOffset="126810.54">5145 6241 338 0,'0'0'296'0,"-21"3"-31"0,21-3-23 15,-23 17-12-15,-4 1-22 0,-1 5-17 0,1-3-22 16,-3 5-16-16,2 2-20 0,-2 1-16 0,1 0-11 16,-2-1-17-16,3 2-19 0,1-2-19 15,2 0-18-15,2-2-20 0,0-1-22 16,2-4-30-16,6-4-29 0,0-2-28 0,4-1-26 0,2-4-33 0,3-2-139 0,6-7-353 15,-15 11 100-15</inkml:trace>
  <inkml:trace contextRef="#ctx0" brushRef="#br0" timeOffset="128744.3">4805 5828 316 0,'0'0'157'0,"0"0"-21"0,0 0-6 16,0 0-10-16,3-10-16 0,-3 10 1 0,0 0-11 0,0 0-1 15,0 0-3-15,0 0-1 0,0 0-3 16,0 0 7-16,0 0 0 0,0 0-1 0,0 0 1 16,0 0-1-16,-13 25-3 0,3-11 0 0,2 1-13 0,-1 1-5 15,1-1-2-15,-7 8-10 0,-2 1-7 16,1-2-3-16,5-2-6 0,-3-3-2 0,4-2-3 0,-8 8-5 15,5-6-4-15,0-2-2 0,2-3-4 0,1 1-7 0,-2-1-10 16,0 0-14-16,2-1-18 0,0-2-13 16,2-2-28-16,8-7-14 0,-18 12-22 0,12-7-23 15,6-5-12-15,-12 7-20 0,12-7-113 0,0 0-321 16,-11 7 90-16</inkml:trace>
  <inkml:trace contextRef="#ctx0" brushRef="#br0" timeOffset="129437.03">5525 5674 269 0,'0'0'279'0,"0"0"-64"0,0 0-18 16,-8-4-26-16,8 4-20 0,0 0-17 0,0 0-16 15,0 0-14-15,0 0-9 0,0 0-9 0,0 0-9 0,22-16-6 16,-14 12-10-16,9-1-5 0,1 0-6 16,3 0-2-16,9 0-5 0,-6-1-7 0,-6 2-2 15,-3 1-2-15,-1-1-1 0,-2 1-3 16,-3 3-2-16,0-2-1 0,-9 2-3 0,14-2-5 0,-14 2 5 0,10-3-2 15,-10 3-1-15,0 0-2 0,0 0-1 0,14-1 3 16,-14 1 0-16,0 0 0 0,0 0-1 0,0 0-1 0,12-1 0 16,-12 1-4-16,0 0 2 0,0 0-4 15,0 0 1-15,0 0 0 0,0 0-3 16,0 0 2-16,0 0-5 0,10-2 2 0,-10 2-4 0,0 0 3 16,0 0-4-16,0 0-5 0,0 0-1 0,0 0-6 0,0 0-9 15,0 0-14-15,0 0-11 0,0 0-13 16,0 0-25-16,0 0-25 0,0 0-22 15,0 0-21-15,0 0-137 0,0 0-345 0,0 0 99 0</inkml:trace>
  <inkml:trace contextRef="#ctx0" brushRef="#br0" timeOffset="130577.57">5560 5649 414 0,'0'0'212'16,"0"0"-22"-16,0 0-19 0,0 0-10 0,0 0-11 15,0 0-17-15,15-20-4 0,-15 20-7 0,0 0-6 16,0 0-8-16,8-5-6 0,-8 5-6 0,0 0-6 16,12-3-4-16,-12 3-13 0,0 0 1 0,10-2-9 15,-10 2-5-15,0 0-6 0,13 0-3 0,-13 0-4 16,0 0-4-16,18 4-4 0,-18-4-4 15,14 2 3-15,-5 1-9 0,-9-3 2 0,15 4-10 16,-6-2 2-16,-9-2-1 0,13 4-1 0,-6-1-6 0,-7-3 2 16,14 4-1-16,-14-4-2 0,9 1-1 0,-9-1 1 0,9 3 1 15,-9-3 0-15,0 0 3 0,11 2 0 16,-11-2 2-16,0 0-1 0,0 0-1 0,11 3 0 16,-11-3-3-16,0 0-3 0,0 0 0 0,0 0 0 0,0 0-3 15,10 2-1-15,-10-2-4 0,0 0 3 0,0 0 0 0,0 0-1 16,0 0 1-16,0 0-1 0,11 1 2 15,-11-1 2-15,0 0-5 0,0 0-1 0,0 0 1 16,0 0-4-16,0 0-1 0,0 0 0 0,0 0 2 0,0 0 0 16,0 0-2-16,0 0 1 0,0 0-4 15,0 0 1-15,0 0-4 0,0 0-5 0,10-6 3 16,-10 6-7-16,0 0-4 0,0 0-4 16,0 0-5-16,0 0-5 0,0 0-8 0,0 0-7 0,0 0-9 0,0 0-12 15,0 0-13-15,0 0-5 0,0 0-7 0,0 0 3 16,0 0-8-16,0 0 0 0,0 0 1 0,0 0-2 0,0 0 1 15,0 0 10-15,-40 14 3 0,31-11 7 0,9-3 7 16,-18 7 13-16,3-1 2 0,1-2 5 16,0 0 10-16,2-2-3 0,2 2 6 0,0-3 9 15,10-1-2-15,-16 3 20 0,8-2 5 0,8-1 7 0,-11 3 12 16,11-3 10-16,0 0-4 0,-12 0 1 0,12 0-1 16,0 0 0-16,0 0-1 0,0 0-3 15,0 0 3-15,0 0 8 0,0 0-8 0,0 0 0 0,0 0 0 16,0 0-3-16,0 0 6 0,19-24-4 0,-12 21 0 15,-7 3 1-15,13-3 1 0,-13 3 3 0,10-3 3 0,-10 3 11 16,0 0-2-16,13-2 7 0,-13 2 9 0,0 0 6 16,0 0 7-16,0 0 6 15,12 9 3-15,-12-9 6 0,2 12 0 16,-1-3-3-16,-3 7-3 0,0 1-5 0,-1-1 0 16,-1 2-5-16,2-1-2 0,-3 1-4 0,2 0-6 0,0-2-7 0,0 2-3 0,1-2-4 15,0 0-3-15,-1-2-6 0,2 1-1 0,3-3-3 16,-1 3-1-16,2-4-5 0,3-1-4 0,0-1-5 0,-3-3-7 15,3-1-8-15,7 3-4 0,2-4-12 0,-2-2-12 16,8-2-8-16,9-3-12 16,0 0-13-16,-1-5-9 0,-7 0-8 0,-1 2-4 0,7-5-7 15,-1-2 1-15,-6 1-1 0,-6-1 2 0,1 1 5 16,4-9 10-16,-6 4 3 0,-6 1 5 0,-1 1 16 0,-1-2 0 16,-5-1 20-16,-1 0 0 0,-2-9 13 0,-6 0 12 15,-3-1 7-15,-4 0 11 16,-1 3 9-16,-6-1 8 15,-4 3 0-15,1 3 6 0,-1 3 5 0,-1 3 3 0,-5 3 5 0,-2 2 13 16,1 3 14-16,-1 6 1 0,-2 1 3 0,4 7 6 0,-2 3-7 0,1 5-2 0,1 3-5 16,6 5 0-16,-2 5-7 0,5 2-4 15,2 3-6-15,4 2-6 0,5-1-1 0,7 2-6 16,2-3-2-16,6 0-3 16,3 0 0-16,6-4-1 15,3 1-7-15,4-6-4 0,7 0 2 0,0-1-1 0,2-4-4 0,5-4 3 0,0-2 0 0,0-5-5 0,1 0-4 16,-2-4 2-16,4-3 0 0,-1-5-2 0,-2-3 1 0,1-2 1 15,-2-2-1-15,0-2 3 0,-3-2 5 16,-2-5 14-16,-4 2 7 0,-4-6 4 0,-2 0 6 0,-7-4 0 16,-4-4-1-16,-6-3-8 15,-5-1 2-15,-7-1 1 0,-4 0-6 16,-15-12-4-16,5 12-2 0,2 9 0 0,-7 1-6 0,-5 1-4 0,0 4-5 0,-1 7-1 16,-24-1-1-16,18 5 9 0,3 5-13 15,2 2-5-15,-2 1-13 0,5 4-9 0,3 3-16 0,-1-1-23 16,9 0-20-16,4 1-25 0,4 1-24 0,2 1-22 15,4 0-21-15,1-1-35 0,1 2-15 0,3-1-161 0,-1-2-453 16,6-5 127-16</inkml:trace>
  <inkml:trace contextRef="#ctx0" brushRef="#br0" timeOffset="131261.34">5134 4920 344 0,'0'0'244'0,"0"0"-25"0,0 0-21 0,5-7-15 15,-5 7-17-15,0 0-18 0,0 0-15 0,6-4-11 16,-6 4-6-16,0 0-1 0,12-2-4 0,-12 2 8 16,18 3-11-16,-2 0-10 0,0 2-4 0,13 6-8 15,-4 2-10-15,4-1-8 0,-1 4-5 0,-2-1-9 16,0 1-3-16,2 0-9 0,-1 1 3 0,0-3-9 15,-3 2-4-15,2 1-2 0,-7-3-2 0,-2-3-4 16,-3 0-2-16,2-1-10 0,-1 0-15 0,-4-2-14 16,3-1-25-16,-5-1-21 0,-9-6-24 0,18 9-23 15,-18-9-29-15,11 6-24 0,-11-6-34 0,0 0-119 16,0 0-377-16,0 0 105 0</inkml:trace>
  <inkml:trace contextRef="#ctx0" brushRef="#br0" timeOffset="131473.44">5561 4794 397 0,'-7'-9'267'0,"7"9"-36"0,0 0-27 16,0 0-17-16,0 0-18 0,0 0-5 16,0 0-8-16,-21 24-9 0,10-9-12 0,-5 12-9 0,-2-1-7 15,2 2-15-15,-2-1-13 16,1-2-8-16,0 2-10 0,-2 1-6 0,3 0-6 15,-2-1-13-15,3-1-15 0,0 1-18 0,0-4-20 0,0 1-24 0,5-5-23 16,2-4-32-16,-2-2-27 0,4 1-24 0,0 0-28 0,2-3-143 16,1-1-366-16,3-10 103 0</inkml:trace>
  <inkml:trace contextRef="#ctx0" brushRef="#br0" timeOffset="132199.87">5858 6371 458 0,'0'0'333'16,"0"0"-52"-16,0 0-39 0,0 0-27 0,0 0-24 15,0 0-12-15,0 0-6 0,0 0-5 0,0 0-3 0,0 0-5 16,0 0-13-16,0 0-5 0,39 7-17 16,-39-7-1-16,33 13-12 0,-7-1-6 0,0 2-8 0,0 0-16 15,-5-2-6-15,5 5-6 0,-8-3-3 16,0-1-10-16,6 5-3 16,-2-1-12-16,3 1 2 0,-7-4-7 0,-2-1-12 0,-1-2-3 15,-2 1-23-15,1 0-14 0,-2-2-12 0,-2-2-19 0,2 1-21 0,-5 1-19 16,-7-10-23-16,12 12-22 0,-12-12-27 0,9 11-27 15,-9-11-25-15,0 0-191 0,0 0-478 0,0 0 131 0</inkml:trace>
  <inkml:trace contextRef="#ctx0" brushRef="#br0" timeOffset="132417.99">6265 6289 445 0,'0'0'318'0,"0"0"-26"0,0 0-17 15,0 0-8-15,0 0-12 0,-31 27-9 0,15-3-25 16,-1 4-3-16,1 1-17 0,-3 3-22 0,-2-1-14 16,2 2-26-16,-2-3-10 0,3 4-15 0,-1-2-13 0,0 2-7 15,0-3-19-15,3 0-23 0,1 2-11 0,1-4-20 16,4-4-23-16,2-5-16 0,-1-2-25 0,3-3-22 16,-2-3-31-16,4-1-24 0,4-11-30 15,-7 16-24-15,7-16-26 16,-6 13-26-16,6-13-145 0,0 0-444 0,0 0 124 0</inkml:trace>
  <inkml:trace contextRef="#ctx0" brushRef="#br0" timeOffset="133422.97">7243 6170 286 0,'0'0'322'15,"16"-17"-48"-15,-7 8-24 0,-1 1-24 0,5 0-23 16,-4 0-21-16,-2 2-18 0,1 1-19 0,-1 1-16 0,-7 4-19 16,9-5-6-16,-9 5-15 0,7-4-7 0,-7 4-8 15,0 0-5-15,0 0-11 0,0 0-5 16,0 0-11-16,0 0-9 0,10 12-10 0,-10-12-2 0,0 0-11 16,0 0 0-16,-5 19-7 0,5-19-8 0,-3 14 3 15,3-14 1-15,-3 13 0 0,3-13 1 0,1 16 1 16,0-8-2-16,-1-8 1 0,2 15 1 0,0-6 0 15,0-1 1-15,3-1 5 0,-5-7 3 0,5 15 1 16,-3-6 5-16,-2-9-1 16,7 14 1-16,-5-8 4 0,-2-6 0 15,3 14 1-15,-3-14-1 0,2 13 6 0,-2-13-2 0,2 9 4 0,-2-9-1 0,0 0-2 0,-1 11 0 16,1-11-6-16,0 0-17 0,0 0-13 0,-5 11-15 0,5-11-23 16,0 0-27-16,-8 8-30 15,8-8-30-15,0 0-34 0,-7 3-41 0,7-3-125 0,0 0-401 0,0 0 113 16</inkml:trace>
  <inkml:trace contextRef="#ctx0" brushRef="#br0" timeOffset="133792.31">7226 6045 317 0,'-24'8'222'15,"12"-1"-11"-15,4 3-11 0,-3 2-5 0,2 5-12 16,-6 8-14-16,3 3-16 0,3 2-12 0,2 1-16 0,1 1-9 15,5 2-10-15,4-2-2 0,1 3-8 0,4-1-9 16,2 0-2-16,4-3-1 0,4 2-3 0,0-6-2 16,4-3-4-16,4-1 0 0,1-3-7 0,3-3 1 15,-2-3 1-15,4-2 2 16,1-4-3-16,2-7 0 0,-1-1-7 0,0-4-2 0,2 2-3 0,2-7-9 16,-6-3-2-16,1 0-7 0,-3-6 3 0,-4 1 8 15,1-4 6-15,-6 1 3 0,-4-4 5 0,-5-5 0 16,-3-2 2-16,-5-3-10 0,-4 0 3 0,-5 1-3 0,-5-3-4 15,-5 2-1-15,-3 1-3 16,-7 1-7-16,-5 2 1 0,-2 5-10 0,1 1 0 0,-5 3-6 0,-2 2-1 16,1 2 1-16,-3 5-5 0,3 2-4 15,0 3-4-15,1 4-16 0,0 1-5 0,5 2-19 0,6 1-25 16,3 2-25-16,3 1-18 0,3 1-27 16,-3 1-26-1,2 1-29-15,0 1-29 0,2 1-28 16,2-1-34-16,2 0-169 0,0 0-522 0,0 1 143 0</inkml:trace>
  <inkml:trace contextRef="#ctx0" brushRef="#br0" timeOffset="134424.29">6489 4834 408 0,'0'0'280'0,"0"0"-22"16,10-1-19-16,-10 1-15 0,0 0-19 0,33 13-16 0,-16-5-14 16,8 4-17-16,1 1-21 0,3 1-13 0,-1 0-9 15,-2 0-19-15,3 1-9 0,-3 1-9 0,2 0-3 16,-1-2-10-16,0 0-14 0,-5-3-17 0,-3-1-24 16,-2-2-23-16,-2-1-32 0,-2 1-25 0,-1-3-31 15,0-1-20-15,-12-4-19 0,19 5-37 0,-10-5-136 0,-9 0-372 16,0 0 104-16</inkml:trace>
  <inkml:trace contextRef="#ctx0" brushRef="#br0" timeOffset="134571.96">6954 4799 469 0,'-12'-9'219'16,"12"9"-21"-16,-13-2-21 0,13 2-25 0,0 0-16 16,-19 6-17-16,6 2-16 0,1 3-4 0,0 2-17 15,-5 9-9-15,0 0-9 16,2 1-28-16,2 2-14 15,0 3-23-15,0-3-26 0,3 2-36 0,0 0-38 0,0-7-128 16,4-2-273-16,1-2 80 0</inkml:trace>
  <inkml:trace contextRef="#ctx0" brushRef="#br0" timeOffset="134825.07">6868 5484 424 0,'13'5'330'0,"0"3"-42"0,2 0-28 0,-1-2-14 15,3 3-28-15,2-2-13 0,10 6-27 0,-1 1-12 0,2 1-19 16,1-3-20-16,-2 5-10 0,4-2-14 0,-5 0-13 16,-1 0-12-16,-2-2-1 0,1 1-14 0,-4-3-19 15,-4-2-14-15,-5-1-23 0,-2-1-19 0,0-2-29 16,-2-1-19-16,-9-4-19 0,14 6-18 0,-14-6-20 15,13 4-18-15,-13-4-33 0,0 0-165 0,0 0-400 0,0 0 113 16</inkml:trace>
  <inkml:trace contextRef="#ctx0" brushRef="#br0" timeOffset="134998.1">7321 5436 393 0,'0'0'208'0,"-19"0"-21"0,19 0-3 0,-17 12-10 0,2-2-12 0,2 4-10 0,-9 10-22 0,2-1-10 0,-1-1-9 15,4 3-15-15,-1 1-9 0,6 0-14 0,0-1-11 0,0 2-14 16,1-7-19-16,4-1-14 0,-6 6-12 16,5-5-21-16,1-2-23 0,4-1-20 15,1 0-14-15,-1-1-37 0,1-2-27 0,2-14-96 16,-4 20-276-16,4-20 80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60793" cy="4998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70226" y="0"/>
            <a:ext cx="2960793" cy="499888"/>
          </a:xfrm>
          <a:prstGeom prst="rect">
            <a:avLst/>
          </a:prstGeom>
        </p:spPr>
        <p:txBody>
          <a:bodyPr vert="horz" lIns="91440" tIns="45720" rIns="91440" bIns="45720" rtlCol="0"/>
          <a:lstStyle>
            <a:lvl1pPr algn="r">
              <a:defRPr sz="1200"/>
            </a:lvl1pPr>
          </a:lstStyle>
          <a:p>
            <a:fld id="{F0F6EFEB-F05C-4F26-9031-C3CF2C4203DC}" type="datetimeFigureOut">
              <a:rPr lang="en-US" smtClean="0"/>
              <a:t>7/30/2022</a:t>
            </a:fld>
            <a:endParaRPr lang="en-US"/>
          </a:p>
        </p:txBody>
      </p:sp>
      <p:sp>
        <p:nvSpPr>
          <p:cNvPr id="4" name="Marcador de imagen de diapositiva 3"/>
          <p:cNvSpPr>
            <a:spLocks noGrp="1" noRot="1" noChangeAspect="1"/>
          </p:cNvSpPr>
          <p:nvPr>
            <p:ph type="sldImg" idx="2"/>
          </p:nvPr>
        </p:nvSpPr>
        <p:spPr>
          <a:xfrm>
            <a:off x="428625" y="1246188"/>
            <a:ext cx="5975350" cy="3362325"/>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3260" y="4794766"/>
            <a:ext cx="5466080" cy="392299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9463264"/>
            <a:ext cx="2960793" cy="4998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70226" y="9463264"/>
            <a:ext cx="2960793" cy="499887"/>
          </a:xfrm>
          <a:prstGeom prst="rect">
            <a:avLst/>
          </a:prstGeom>
        </p:spPr>
        <p:txBody>
          <a:bodyPr vert="horz" lIns="91440" tIns="45720" rIns="91440" bIns="45720" rtlCol="0" anchor="b"/>
          <a:lstStyle>
            <a:lvl1pPr algn="r">
              <a:defRPr sz="1200"/>
            </a:lvl1pPr>
          </a:lstStyle>
          <a:p>
            <a:fld id="{510F4321-5A70-4B78-9102-5560DC2BA96B}" type="slidenum">
              <a:rPr lang="en-US" smtClean="0"/>
              <a:t>‹Nº›</a:t>
            </a:fld>
            <a:endParaRPr lang="en-US"/>
          </a:p>
        </p:txBody>
      </p:sp>
    </p:spTree>
    <p:extLst>
      <p:ext uri="{BB962C8B-B14F-4D97-AF65-F5344CB8AC3E}">
        <p14:creationId xmlns:p14="http://schemas.microsoft.com/office/powerpoint/2010/main" val="966286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clubensayos.com/Temas-Variados/Por-qu%C3%A9-los-efectos-de-retroalimentaci%C3%B3n-hacer-el/3100092.htm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clubensayos.com/Temas-Variados/Por-qu%C3%A9-los-efectos-de-retroalimentaci%C3%B3n-hacer-el/3100092.html"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clubensayos.com/Temas-Variados/Por-qu%C3%A9-los-efectos-de-retroalimentaci%C3%B3n-hacer-el/3100092.html"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uv.es/urbano/Tema1.IntroduccionTEG.pdf"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clubensayos.com/Temas-Variados/Por-qu%C3%A9-los-efectos-de-retroalimentaci%C3%B3n-hacer-el/3100092.html"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www.uv.es/urbano/Tema1.IntroduccionTEG.pdf"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clubensayos.com/Temas-Variados/Por-qu%C3%A9-los-efectos-de-retroalimentaci%C3%B3n-hacer-el/3100092.html"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uv.es/urbano/Tema1.IntroduccionTEG.pdf"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510F4321-5A70-4B78-9102-5560DC2BA96B}" type="slidenum">
              <a:rPr lang="en-US" smtClean="0"/>
              <a:t>3</a:t>
            </a:fld>
            <a:endParaRPr lang="en-US"/>
          </a:p>
        </p:txBody>
      </p:sp>
    </p:spTree>
    <p:extLst>
      <p:ext uri="{BB962C8B-B14F-4D97-AF65-F5344CB8AC3E}">
        <p14:creationId xmlns:p14="http://schemas.microsoft.com/office/powerpoint/2010/main" val="234698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510F4321-5A70-4B78-9102-5560DC2BA96B}" type="slidenum">
              <a:rPr lang="en-US" smtClean="0"/>
              <a:t>13</a:t>
            </a:fld>
            <a:endParaRPr lang="en-US"/>
          </a:p>
        </p:txBody>
      </p:sp>
    </p:spTree>
    <p:extLst>
      <p:ext uri="{BB962C8B-B14F-4D97-AF65-F5344CB8AC3E}">
        <p14:creationId xmlns:p14="http://schemas.microsoft.com/office/powerpoint/2010/main" val="16048460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Ejm</a:t>
            </a:r>
            <a:endParaRPr lang="en-US" dirty="0"/>
          </a:p>
        </p:txBody>
      </p:sp>
      <p:sp>
        <p:nvSpPr>
          <p:cNvPr id="4" name="Marcador de número de diapositiva 3"/>
          <p:cNvSpPr>
            <a:spLocks noGrp="1"/>
          </p:cNvSpPr>
          <p:nvPr>
            <p:ph type="sldNum" sz="quarter" idx="5"/>
          </p:nvPr>
        </p:nvSpPr>
        <p:spPr/>
        <p:txBody>
          <a:bodyPr/>
          <a:lstStyle/>
          <a:p>
            <a:fld id="{510F4321-5A70-4B78-9102-5560DC2BA96B}" type="slidenum">
              <a:rPr lang="en-US" smtClean="0"/>
              <a:t>14</a:t>
            </a:fld>
            <a:endParaRPr lang="en-US"/>
          </a:p>
        </p:txBody>
      </p:sp>
    </p:spTree>
    <p:extLst>
      <p:ext uri="{BB962C8B-B14F-4D97-AF65-F5344CB8AC3E}">
        <p14:creationId xmlns:p14="http://schemas.microsoft.com/office/powerpoint/2010/main" val="3137120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510F4321-5A70-4B78-9102-5560DC2BA96B}" type="slidenum">
              <a:rPr lang="en-US" smtClean="0"/>
              <a:t>15</a:t>
            </a:fld>
            <a:endParaRPr lang="en-US"/>
          </a:p>
        </p:txBody>
      </p:sp>
    </p:spTree>
    <p:extLst>
      <p:ext uri="{BB962C8B-B14F-4D97-AF65-F5344CB8AC3E}">
        <p14:creationId xmlns:p14="http://schemas.microsoft.com/office/powerpoint/2010/main" val="3380953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0F4321-5A70-4B78-9102-5560DC2BA96B}" type="slidenum">
              <a:rPr lang="en-US" smtClean="0"/>
              <a:t>19</a:t>
            </a:fld>
            <a:endParaRPr lang="en-US"/>
          </a:p>
        </p:txBody>
      </p:sp>
    </p:spTree>
    <p:extLst>
      <p:ext uri="{BB962C8B-B14F-4D97-AF65-F5344CB8AC3E}">
        <p14:creationId xmlns:p14="http://schemas.microsoft.com/office/powerpoint/2010/main" val="3666679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0F4321-5A70-4B78-9102-5560DC2BA96B}" type="slidenum">
              <a:rPr lang="en-US" smtClean="0"/>
              <a:t>23</a:t>
            </a:fld>
            <a:endParaRPr lang="en-US"/>
          </a:p>
        </p:txBody>
      </p:sp>
    </p:spTree>
    <p:extLst>
      <p:ext uri="{BB962C8B-B14F-4D97-AF65-F5344CB8AC3E}">
        <p14:creationId xmlns:p14="http://schemas.microsoft.com/office/powerpoint/2010/main" val="4150793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0F4321-5A70-4B78-9102-5560DC2BA96B}" type="slidenum">
              <a:rPr lang="en-US" smtClean="0"/>
              <a:t>26</a:t>
            </a:fld>
            <a:endParaRPr lang="en-US"/>
          </a:p>
        </p:txBody>
      </p:sp>
    </p:spTree>
    <p:extLst>
      <p:ext uri="{BB962C8B-B14F-4D97-AF65-F5344CB8AC3E}">
        <p14:creationId xmlns:p14="http://schemas.microsoft.com/office/powerpoint/2010/main" val="7623847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0F4321-5A70-4B78-9102-5560DC2BA96B}" type="slidenum">
              <a:rPr lang="en-US" smtClean="0"/>
              <a:t>29</a:t>
            </a:fld>
            <a:endParaRPr lang="en-US"/>
          </a:p>
        </p:txBody>
      </p:sp>
    </p:spTree>
    <p:extLst>
      <p:ext uri="{BB962C8B-B14F-4D97-AF65-F5344CB8AC3E}">
        <p14:creationId xmlns:p14="http://schemas.microsoft.com/office/powerpoint/2010/main" val="38612104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hlinkClick r:id="rId3"/>
              </a:rPr>
              <a:t>¿Por qué los efectos de retroalimentación hacer el análisis de equilibrio general sustancialmente diferente de análisis de equilibrio parcial? - Tareas - El Alfa (clubensayos.com)</a:t>
            </a:r>
            <a:endParaRPr lang="en-US" dirty="0"/>
          </a:p>
        </p:txBody>
      </p:sp>
      <p:sp>
        <p:nvSpPr>
          <p:cNvPr id="4" name="Marcador de número de diapositiva 3"/>
          <p:cNvSpPr>
            <a:spLocks noGrp="1"/>
          </p:cNvSpPr>
          <p:nvPr>
            <p:ph type="sldNum" sz="quarter" idx="5"/>
          </p:nvPr>
        </p:nvSpPr>
        <p:spPr/>
        <p:txBody>
          <a:bodyPr/>
          <a:lstStyle/>
          <a:p>
            <a:fld id="{510F4321-5A70-4B78-9102-5560DC2BA96B}" type="slidenum">
              <a:rPr lang="en-US" smtClean="0"/>
              <a:t>4</a:t>
            </a:fld>
            <a:endParaRPr lang="en-US"/>
          </a:p>
        </p:txBody>
      </p:sp>
    </p:spTree>
    <p:extLst>
      <p:ext uri="{BB962C8B-B14F-4D97-AF65-F5344CB8AC3E}">
        <p14:creationId xmlns:p14="http://schemas.microsoft.com/office/powerpoint/2010/main" val="278633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ba22bd15ce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gba22bd15ce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ba22bd15ce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ba22bd15ce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bb8fe161d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gbb8fe161d5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ba22bd15ce_4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ba22bd15ce_4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ba22bd15ce_4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ba22bd15ce_4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0F4321-5A70-4B78-9102-5560DC2BA96B}" type="slidenum">
              <a:rPr lang="en-US" smtClean="0"/>
              <a:t>43</a:t>
            </a:fld>
            <a:endParaRPr lang="en-US"/>
          </a:p>
        </p:txBody>
      </p:sp>
    </p:spTree>
    <p:extLst>
      <p:ext uri="{BB962C8B-B14F-4D97-AF65-F5344CB8AC3E}">
        <p14:creationId xmlns:p14="http://schemas.microsoft.com/office/powerpoint/2010/main" val="4070307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000000"/>
                </a:solidFill>
                <a:effectLst/>
                <a:latin typeface="georgia" panose="02040502050405020303" pitchFamily="18" charset="0"/>
              </a:rPr>
              <a:t>El diagrama de la caja de </a:t>
            </a:r>
            <a:r>
              <a:rPr lang="es-ES" b="0" i="0" dirty="0" err="1">
                <a:solidFill>
                  <a:srgbClr val="000000"/>
                </a:solidFill>
                <a:effectLst/>
                <a:latin typeface="georgia" panose="02040502050405020303" pitchFamily="18" charset="0"/>
              </a:rPr>
              <a:t>Edgeworth</a:t>
            </a:r>
            <a:r>
              <a:rPr lang="es-ES" b="0" i="0" dirty="0">
                <a:solidFill>
                  <a:srgbClr val="000000"/>
                </a:solidFill>
                <a:effectLst/>
                <a:latin typeface="georgia" panose="02040502050405020303" pitchFamily="18" charset="0"/>
              </a:rPr>
              <a:t> permite representar la distribución de las cantidades disponibles de dos bienes entre dos individuos. El cuadro se dibuja revirtiendo las curvas de indiferencia de un individuo y la superposición de ellos a las curvas de indiferencia del otro chico. Los lados de la caja representan el total de las cantidades disponibles de los dos bienes. La distancia entre el eje horizontal y cada punto a lo largo del eje vertical indica la cantidad de la primera y asignado a cada consumidor. Para un consumidor, la distancia se mide desde la parte superior a la inferior, mientras que para otro consumidor, la distancia se mide desde la parte inferior hacia arriba. Del mismo modo, los puntos a lo largo del eje horizontal representan las cantidades y 2 asignados a cada consumidor. Cada punto representa la caja, por lo que una asignación diferente de bienes entre dos consumidores.</a:t>
            </a:r>
          </a:p>
          <a:p>
            <a:r>
              <a:rPr lang="es-ES" dirty="0">
                <a:hlinkClick r:id="rId3"/>
              </a:rPr>
              <a:t>¿Por qué los efectos de retroalimentación hacer el análisis de equilibrio general sustancialmente diferente de análisis de equilibrio parcial? - Tareas - El Alfa (clubensayos.com)</a:t>
            </a:r>
            <a:endParaRPr lang="en-US" dirty="0"/>
          </a:p>
        </p:txBody>
      </p:sp>
      <p:sp>
        <p:nvSpPr>
          <p:cNvPr id="4" name="Marcador de número de diapositiva 3"/>
          <p:cNvSpPr>
            <a:spLocks noGrp="1"/>
          </p:cNvSpPr>
          <p:nvPr>
            <p:ph type="sldNum" sz="quarter" idx="5"/>
          </p:nvPr>
        </p:nvSpPr>
        <p:spPr/>
        <p:txBody>
          <a:bodyPr/>
          <a:lstStyle/>
          <a:p>
            <a:fld id="{510F4321-5A70-4B78-9102-5560DC2BA96B}" type="slidenum">
              <a:rPr lang="en-US" smtClean="0"/>
              <a:t>5</a:t>
            </a:fld>
            <a:endParaRPr lang="en-US"/>
          </a:p>
        </p:txBody>
      </p:sp>
    </p:spTree>
    <p:extLst>
      <p:ext uri="{BB962C8B-B14F-4D97-AF65-F5344CB8AC3E}">
        <p14:creationId xmlns:p14="http://schemas.microsoft.com/office/powerpoint/2010/main" val="35894565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t>Se necesita un ESF real</a:t>
            </a:r>
          </a:p>
        </p:txBody>
      </p:sp>
      <p:sp>
        <p:nvSpPr>
          <p:cNvPr id="4" name="Marcador de número de diapositiva 3"/>
          <p:cNvSpPr>
            <a:spLocks noGrp="1"/>
          </p:cNvSpPr>
          <p:nvPr>
            <p:ph type="sldNum" sz="quarter" idx="5"/>
          </p:nvPr>
        </p:nvSpPr>
        <p:spPr/>
        <p:txBody>
          <a:bodyPr/>
          <a:lstStyle/>
          <a:p>
            <a:fld id="{E9B5EB09-C14E-4E46-A5F9-0F1D92F4C76C}" type="slidenum">
              <a:rPr lang="es-PE" smtClean="0"/>
              <a:t>44</a:t>
            </a:fld>
            <a:endParaRPr lang="es-PE" dirty="0"/>
          </a:p>
        </p:txBody>
      </p:sp>
    </p:spTree>
    <p:extLst>
      <p:ext uri="{BB962C8B-B14F-4D97-AF65-F5344CB8AC3E}">
        <p14:creationId xmlns:p14="http://schemas.microsoft.com/office/powerpoint/2010/main" val="1998669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t>Se necesita un ER real</a:t>
            </a:r>
          </a:p>
        </p:txBody>
      </p:sp>
      <p:sp>
        <p:nvSpPr>
          <p:cNvPr id="4" name="Marcador de número de diapositiva 3"/>
          <p:cNvSpPr>
            <a:spLocks noGrp="1"/>
          </p:cNvSpPr>
          <p:nvPr>
            <p:ph type="sldNum" sz="quarter" idx="5"/>
          </p:nvPr>
        </p:nvSpPr>
        <p:spPr/>
        <p:txBody>
          <a:bodyPr/>
          <a:lstStyle/>
          <a:p>
            <a:fld id="{E9B5EB09-C14E-4E46-A5F9-0F1D92F4C76C}" type="slidenum">
              <a:rPr lang="es-PE" smtClean="0"/>
              <a:t>45</a:t>
            </a:fld>
            <a:endParaRPr lang="es-PE" dirty="0"/>
          </a:p>
        </p:txBody>
      </p:sp>
    </p:spTree>
    <p:extLst>
      <p:ext uri="{BB962C8B-B14F-4D97-AF65-F5344CB8AC3E}">
        <p14:creationId xmlns:p14="http://schemas.microsoft.com/office/powerpoint/2010/main" val="17703951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 name="Google Shape;20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sz="1400" b="1">
                <a:latin typeface="Century Gothic"/>
                <a:ea typeface="Century Gothic"/>
                <a:cs typeface="Century Gothic"/>
                <a:sym typeface="Century Gothic"/>
              </a:rPr>
              <a:t> Los aportes o conversión de activos fijos, mayor inserción de capital como efectivo o cancelaron deudas. </a:t>
            </a:r>
            <a:r>
              <a:rPr lang="es-ES"/>
              <a:t>prueba ácida, quitarle los inventarios en yura afecta a casi la mitad, mientras que en los casos de pacasmayo y unacem . </a:t>
            </a:r>
            <a:endParaRPr/>
          </a:p>
          <a:p>
            <a:pPr marL="0" lvl="0" indent="0" algn="l" rtl="0">
              <a:spcBef>
                <a:spcPts val="0"/>
              </a:spcBef>
              <a:spcAft>
                <a:spcPts val="0"/>
              </a:spcAft>
              <a:buNone/>
            </a:pPr>
            <a:r>
              <a:rPr lang="es-ES"/>
              <a:t>**pacasmayo es la mejor pero sus inventarios c.(división)</a:t>
            </a:r>
            <a:endParaRPr/>
          </a:p>
          <a:p>
            <a:pPr marL="0" lvl="0" indent="0" algn="l" rtl="0">
              <a:spcBef>
                <a:spcPts val="0"/>
              </a:spcBef>
              <a:spcAft>
                <a:spcPts val="0"/>
              </a:spcAft>
              <a:buNone/>
            </a:pPr>
            <a:endParaRPr/>
          </a:p>
        </p:txBody>
      </p:sp>
      <p:sp>
        <p:nvSpPr>
          <p:cNvPr id="219" name="Google Shape;21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hlinkClick r:id="rId3"/>
              </a:rPr>
              <a:t>¿Por qué los efectos de retroalimentación hacer el análisis de equilibrio general sustancialmente diferente de análisis de equilibrio parcial? - Tareas - El Alfa (clubensayos.com)</a:t>
            </a:r>
            <a:endParaRPr lang="es-ES" dirty="0"/>
          </a:p>
          <a:p>
            <a:r>
              <a:rPr lang="en-US" dirty="0">
                <a:hlinkClick r:id="rId4"/>
              </a:rPr>
              <a:t>Microsoft PowerPoint - Tema1.IntroduccionTEG.ppt (uv.es)</a:t>
            </a:r>
            <a:endParaRPr lang="en-US" dirty="0"/>
          </a:p>
          <a:p>
            <a:endParaRPr lang="en-US" dirty="0"/>
          </a:p>
          <a:p>
            <a:r>
              <a:rPr lang="en-US" dirty="0"/>
              <a:t>CADA PUNTO DE DICHA CAJA DESCRIBE UNA ASIGNACION DE LOS BIENES . ESTA INDICANDO CANTIDADA DE CADA BIEN PARA UNO DE LOS INDIVIDUOS Y LO QUE RESTA EN LOS EJES HASTA EL MAXIMO ES LA CANTIDAD QUE RESTA DE ESOS BIENES EN LA ECONOMIA QUE ES POR TANTO LA CANTIDAD DE BIENES QUE POSEE EL OTRO INDIVIDUO</a:t>
            </a:r>
          </a:p>
          <a:p>
            <a:endParaRPr lang="en-US" dirty="0"/>
          </a:p>
          <a:p>
            <a:endParaRPr lang="en-US" dirty="0"/>
          </a:p>
        </p:txBody>
      </p:sp>
      <p:sp>
        <p:nvSpPr>
          <p:cNvPr id="4" name="Marcador de número de diapositiva 3"/>
          <p:cNvSpPr>
            <a:spLocks noGrp="1"/>
          </p:cNvSpPr>
          <p:nvPr>
            <p:ph type="sldNum" sz="quarter" idx="5"/>
          </p:nvPr>
        </p:nvSpPr>
        <p:spPr/>
        <p:txBody>
          <a:bodyPr/>
          <a:lstStyle/>
          <a:p>
            <a:fld id="{510F4321-5A70-4B78-9102-5560DC2BA96B}" type="slidenum">
              <a:rPr lang="en-US" smtClean="0"/>
              <a:t>6</a:t>
            </a:fld>
            <a:endParaRPr lang="en-US"/>
          </a:p>
        </p:txBody>
      </p:sp>
    </p:spTree>
    <p:extLst>
      <p:ext uri="{BB962C8B-B14F-4D97-AF65-F5344CB8AC3E}">
        <p14:creationId xmlns:p14="http://schemas.microsoft.com/office/powerpoint/2010/main" val="42268858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a:t>es más riesgoso para Yura tener  una razón de 100% esta tendencia ha ido disminuyendo.</a:t>
            </a:r>
            <a:endParaRPr/>
          </a:p>
          <a:p>
            <a:pPr marL="0" lvl="0" indent="0" algn="l" rtl="0">
              <a:spcBef>
                <a:spcPts val="0"/>
              </a:spcBef>
              <a:spcAft>
                <a:spcPts val="0"/>
              </a:spcAft>
              <a:buNone/>
            </a:pPr>
            <a:r>
              <a:rPr lang="es-ES"/>
              <a:t>Pacasmayo empezó bien pero ha ido aumentando. (Noticias) por que ha ido apalancarse más</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s-ES"/>
              <a:t>El ratio de endeudamiento financiero del Grupo Pacasmayo</a:t>
            </a:r>
            <a:endParaRPr/>
          </a:p>
          <a:p>
            <a:pPr marL="0" lvl="0" indent="0" algn="l" rtl="0">
              <a:spcBef>
                <a:spcPts val="0"/>
              </a:spcBef>
              <a:spcAft>
                <a:spcPts val="0"/>
              </a:spcAft>
              <a:buClr>
                <a:schemeClr val="dk1"/>
              </a:buClr>
              <a:buSzPts val="1100"/>
              <a:buFont typeface="Arial"/>
              <a:buNone/>
            </a:pPr>
            <a:r>
              <a:rPr lang="es-ES"/>
              <a:t>a junio del 2020 fue de 1.02 veces el patrimonio, mayor al</a:t>
            </a:r>
            <a:endParaRPr/>
          </a:p>
          <a:p>
            <a:pPr marL="0" lvl="0" indent="0" algn="l" rtl="0">
              <a:spcBef>
                <a:spcPts val="0"/>
              </a:spcBef>
              <a:spcAft>
                <a:spcPts val="0"/>
              </a:spcAft>
              <a:buClr>
                <a:schemeClr val="dk1"/>
              </a:buClr>
              <a:buSzPts val="1100"/>
              <a:buFont typeface="Arial"/>
              <a:buNone/>
            </a:pPr>
            <a:r>
              <a:rPr lang="es-ES"/>
              <a:t>registrado en diciembre del 2019 (0.78 veces) pues la deuda</a:t>
            </a:r>
            <a:endParaRPr/>
          </a:p>
          <a:p>
            <a:pPr marL="0" lvl="0" indent="0" algn="l" rtl="0">
              <a:spcBef>
                <a:spcPts val="0"/>
              </a:spcBef>
              <a:spcAft>
                <a:spcPts val="0"/>
              </a:spcAft>
              <a:buClr>
                <a:schemeClr val="dk1"/>
              </a:buClr>
              <a:buSzPts val="1100"/>
              <a:buFont typeface="Arial"/>
              <a:buNone/>
            </a:pPr>
            <a:r>
              <a:rPr lang="es-ES"/>
              <a:t>financiera se ha incrementado 28.76% a junio del 2020,</a:t>
            </a:r>
            <a:endParaRPr/>
          </a:p>
          <a:p>
            <a:pPr marL="0" lvl="0" indent="0" algn="l" rtl="0">
              <a:spcBef>
                <a:spcPts val="0"/>
              </a:spcBef>
              <a:spcAft>
                <a:spcPts val="0"/>
              </a:spcAft>
              <a:buClr>
                <a:schemeClr val="dk1"/>
              </a:buClr>
              <a:buSzPts val="1100"/>
              <a:buFont typeface="Arial"/>
              <a:buNone/>
            </a:pPr>
            <a:r>
              <a:rPr lang="es-ES"/>
              <a:t>producto de mayor endeudamiento a corto plazo para</a:t>
            </a:r>
            <a:endParaRPr/>
          </a:p>
          <a:p>
            <a:pPr marL="0" lvl="0" indent="0" algn="l" rtl="0">
              <a:spcBef>
                <a:spcPts val="0"/>
              </a:spcBef>
              <a:spcAft>
                <a:spcPts val="0"/>
              </a:spcAft>
              <a:buNone/>
            </a:pPr>
            <a:r>
              <a:rPr lang="es-ES"/>
              <a:t>asegurar liquidez y capital de trabajo.</a:t>
            </a:r>
            <a:endParaRPr/>
          </a:p>
          <a:p>
            <a:pPr marL="0" lvl="0" indent="0" algn="l" rtl="0">
              <a:spcBef>
                <a:spcPts val="0"/>
              </a:spcBef>
              <a:spcAft>
                <a:spcPts val="0"/>
              </a:spcAft>
              <a:buClr>
                <a:schemeClr val="dk1"/>
              </a:buClr>
              <a:buSzPts val="1100"/>
              <a:buFont typeface="Arial"/>
              <a:buNone/>
            </a:pPr>
            <a:r>
              <a:rPr lang="es-ES"/>
              <a:t>pero su nivel de endeudamiento los llevaría a que no puedan cubrir con el capital aportado a largo plazo. a largo plazo, la solvencia va disminuyendo.</a:t>
            </a:r>
            <a:endParaRPr/>
          </a:p>
          <a:p>
            <a:pPr marL="0" lvl="0" indent="0" algn="l" rtl="0">
              <a:spcBef>
                <a:spcPts val="0"/>
              </a:spcBef>
              <a:spcAft>
                <a:spcPts val="0"/>
              </a:spcAft>
              <a:buNone/>
            </a:pPr>
            <a:r>
              <a:rPr lang="es-ES"/>
              <a:t>UNACEM Si tiene más independencia financiera porque su ratio de endeudamiento se ha mantenido estable oscilando alrededor del 50%</a:t>
            </a:r>
            <a:endParaRPr/>
          </a:p>
        </p:txBody>
      </p:sp>
      <p:sp>
        <p:nvSpPr>
          <p:cNvPr id="230" name="Google Shape;23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sz="1500">
                <a:solidFill>
                  <a:srgbClr val="0000FF"/>
                </a:solidFill>
                <a:latin typeface="Century Gothic"/>
                <a:ea typeface="Century Gothic"/>
                <a:cs typeface="Century Gothic"/>
                <a:sym typeface="Century Gothic"/>
              </a:rPr>
              <a:t>*CO es el tiempo en que la materia prima se convierte en un producto hasta la venta</a:t>
            </a:r>
            <a:endParaRPr sz="1500">
              <a:solidFill>
                <a:srgbClr val="0000FF"/>
              </a:solidFill>
              <a:latin typeface="Century Gothic"/>
              <a:ea typeface="Century Gothic"/>
              <a:cs typeface="Century Gothic"/>
              <a:sym typeface="Century Gothic"/>
            </a:endParaRPr>
          </a:p>
          <a:p>
            <a:pPr marL="0" lvl="0" indent="0" algn="just" rtl="0">
              <a:spcBef>
                <a:spcPts val="0"/>
              </a:spcBef>
              <a:spcAft>
                <a:spcPts val="0"/>
              </a:spcAft>
              <a:buNone/>
            </a:pPr>
            <a:r>
              <a:rPr lang="es-ES" sz="1500">
                <a:solidFill>
                  <a:srgbClr val="0000FF"/>
                </a:solidFill>
                <a:latin typeface="Century Gothic"/>
                <a:ea typeface="Century Gothic"/>
                <a:cs typeface="Century Gothic"/>
                <a:sym typeface="Century Gothic"/>
              </a:rPr>
              <a:t>*CCE es el tiempo que involucra recibir el efectivo del momento</a:t>
            </a:r>
            <a:endParaRPr sz="1500">
              <a:solidFill>
                <a:srgbClr val="0000FF"/>
              </a:solidFill>
              <a:latin typeface="Century Gothic"/>
              <a:ea typeface="Century Gothic"/>
              <a:cs typeface="Century Gothic"/>
              <a:sym typeface="Century Gothic"/>
            </a:endParaRPr>
          </a:p>
          <a:p>
            <a:pPr marL="0" lvl="0" indent="0" algn="just" rtl="0">
              <a:spcBef>
                <a:spcPts val="0"/>
              </a:spcBef>
              <a:spcAft>
                <a:spcPts val="0"/>
              </a:spcAft>
              <a:buNone/>
            </a:pPr>
            <a:r>
              <a:rPr lang="es-ES" sz="1500">
                <a:solidFill>
                  <a:srgbClr val="0000FF"/>
                </a:solidFill>
                <a:latin typeface="Century Gothic"/>
                <a:ea typeface="Century Gothic"/>
                <a:cs typeface="Century Gothic"/>
                <a:sym typeface="Century Gothic"/>
              </a:rPr>
              <a:t>*Yura ha reducido su ciclo operativo por lo cual ha estado recibiendo en menor tiempo los ingresos, lo cual la hace más líquido.mientras pacasmayo tiene menor liquidez porque han aplazado su ciclo operativo.Yura &gt;</a:t>
            </a:r>
            <a:endParaRPr sz="1500">
              <a:solidFill>
                <a:srgbClr val="0000FF"/>
              </a:solidFill>
              <a:latin typeface="Century Gothic"/>
              <a:ea typeface="Century Gothic"/>
              <a:cs typeface="Century Gothic"/>
              <a:sym typeface="Century Gothic"/>
            </a:endParaRPr>
          </a:p>
          <a:p>
            <a:pPr marL="0" lvl="0" indent="0" algn="just" rtl="0">
              <a:spcBef>
                <a:spcPts val="0"/>
              </a:spcBef>
              <a:spcAft>
                <a:spcPts val="0"/>
              </a:spcAft>
              <a:buNone/>
            </a:pPr>
            <a:r>
              <a:rPr lang="es-ES" sz="1500">
                <a:solidFill>
                  <a:srgbClr val="0000FF"/>
                </a:solidFill>
                <a:latin typeface="Century Gothic"/>
                <a:ea typeface="Century Gothic"/>
                <a:cs typeface="Century Gothic"/>
                <a:sym typeface="Century Gothic"/>
              </a:rPr>
              <a:t>Pacasmayo</a:t>
            </a:r>
            <a:endParaRPr sz="1500">
              <a:solidFill>
                <a:srgbClr val="0000FF"/>
              </a:solidFill>
              <a:latin typeface="Century Gothic"/>
              <a:ea typeface="Century Gothic"/>
              <a:cs typeface="Century Gothic"/>
              <a:sym typeface="Century Gothic"/>
            </a:endParaRPr>
          </a:p>
          <a:p>
            <a:pPr marL="0" lvl="0" indent="0" algn="just" rtl="0">
              <a:spcBef>
                <a:spcPts val="0"/>
              </a:spcBef>
              <a:spcAft>
                <a:spcPts val="0"/>
              </a:spcAft>
              <a:buNone/>
            </a:pPr>
            <a:r>
              <a:rPr lang="es-ES" sz="1500">
                <a:solidFill>
                  <a:srgbClr val="0000FF"/>
                </a:solidFill>
                <a:latin typeface="Century Gothic"/>
                <a:ea typeface="Century Gothic"/>
                <a:cs typeface="Century Gothic"/>
                <a:sym typeface="Century Gothic"/>
              </a:rPr>
              <a:t>Unacem</a:t>
            </a:r>
            <a:endParaRPr sz="1500">
              <a:solidFill>
                <a:srgbClr val="0000FF"/>
              </a:solidFill>
              <a:latin typeface="Century Gothic"/>
              <a:ea typeface="Century Gothic"/>
              <a:cs typeface="Century Gothic"/>
              <a:sym typeface="Century Gothic"/>
            </a:endParaRPr>
          </a:p>
          <a:p>
            <a:pPr marL="0" lvl="0" indent="0" algn="just" rtl="0">
              <a:spcBef>
                <a:spcPts val="0"/>
              </a:spcBef>
              <a:spcAft>
                <a:spcPts val="0"/>
              </a:spcAft>
              <a:buNone/>
            </a:pPr>
            <a:r>
              <a:rPr lang="es-ES" sz="1500">
                <a:solidFill>
                  <a:schemeClr val="lt1"/>
                </a:solidFill>
                <a:latin typeface="Century Gothic"/>
                <a:ea typeface="Century Gothic"/>
                <a:cs typeface="Century Gothic"/>
                <a:sym typeface="Century Gothic"/>
              </a:rPr>
              <a:t>/0MI</a:t>
            </a:r>
            <a:endParaRPr sz="1500">
              <a:solidFill>
                <a:schemeClr val="lt1"/>
              </a:solidFill>
              <a:latin typeface="Century Gothic"/>
              <a:ea typeface="Century Gothic"/>
              <a:cs typeface="Century Gothic"/>
              <a:sym typeface="Century Gothic"/>
            </a:endParaRPr>
          </a:p>
          <a:p>
            <a:pPr marL="0" lvl="0" indent="0" algn="just" rtl="0">
              <a:spcBef>
                <a:spcPts val="0"/>
              </a:spcBef>
              <a:spcAft>
                <a:spcPts val="0"/>
              </a:spcAft>
              <a:buNone/>
            </a:pPr>
            <a:r>
              <a:rPr lang="es-ES" sz="1500">
                <a:solidFill>
                  <a:schemeClr val="lt1"/>
                </a:solidFill>
                <a:latin typeface="Century Gothic"/>
                <a:ea typeface="Century Gothic"/>
                <a:cs typeface="Century Gothic"/>
                <a:sym typeface="Century Gothic"/>
              </a:rPr>
              <a:t>ura tiene el PMI mucho menor que Pacasmayo y similar a Unacem.</a:t>
            </a:r>
            <a:endParaRPr sz="1500">
              <a:solidFill>
                <a:schemeClr val="lt1"/>
              </a:solidFill>
              <a:latin typeface="Century Gothic"/>
              <a:ea typeface="Century Gothic"/>
              <a:cs typeface="Century Gothic"/>
              <a:sym typeface="Century Gothic"/>
            </a:endParaRPr>
          </a:p>
          <a:p>
            <a:pPr marL="0" lvl="0" indent="0" algn="just" rtl="0">
              <a:spcBef>
                <a:spcPts val="0"/>
              </a:spcBef>
              <a:spcAft>
                <a:spcPts val="0"/>
              </a:spcAft>
              <a:buNone/>
            </a:pPr>
            <a:r>
              <a:rPr lang="es-ES" sz="1500">
                <a:solidFill>
                  <a:schemeClr val="lt1"/>
                </a:solidFill>
                <a:latin typeface="Century Gothic"/>
                <a:ea typeface="Century Gothic"/>
                <a:cs typeface="Century Gothic"/>
                <a:sym typeface="Century Gothic"/>
              </a:rPr>
              <a:t>El PMP de Yura es el mayor (demora más en pagar, negociación + proveedores).</a:t>
            </a:r>
            <a:endParaRPr sz="1500">
              <a:solidFill>
                <a:schemeClr val="lt1"/>
              </a:solidFill>
              <a:latin typeface="Century Gothic"/>
              <a:ea typeface="Century Gothic"/>
              <a:cs typeface="Century Gothic"/>
              <a:sym typeface="Century Gothic"/>
            </a:endParaRPr>
          </a:p>
          <a:p>
            <a:pPr marL="0" lvl="0" indent="0" algn="just" rtl="0">
              <a:spcBef>
                <a:spcPts val="0"/>
              </a:spcBef>
              <a:spcAft>
                <a:spcPts val="0"/>
              </a:spcAft>
              <a:buClr>
                <a:schemeClr val="dk1"/>
              </a:buClr>
              <a:buFont typeface="Arial"/>
              <a:buNone/>
            </a:pPr>
            <a:r>
              <a:rPr lang="es-ES" sz="1500">
                <a:solidFill>
                  <a:schemeClr val="lt1"/>
                </a:solidFill>
                <a:latin typeface="Century Gothic"/>
                <a:ea typeface="Century Gothic"/>
                <a:cs typeface="Century Gothic"/>
                <a:sym typeface="Century Gothic"/>
              </a:rPr>
              <a:t>El CO de Yura es mayor que Unacem (PMC+PMI), sin embargo al tener PMP mayor, el CCE (CO-PMP) es menor en Yura que Unacem. Entonces, es mejor la gestión de efectivo en Yura. Tiene mayor capacidad de obtener utilidades con un CCE menor, porque reduce la necesidad de requerir financiamiento externo, ya que dispone de dinero líquido más prontamente, efectivo que no tiene un costo de financiamiento (financiado por proveedores).utilidades con un CCE menor, porque reduce la necesidad de requerir financiamiento externo, ya que dispone de dinero líquido más prontamente, efectivo que no tiene un costo de financiamiento (financiado por proveedores).</a:t>
            </a:r>
            <a:endParaRPr/>
          </a:p>
        </p:txBody>
      </p:sp>
      <p:sp>
        <p:nvSpPr>
          <p:cNvPr id="240" name="Google Shape;24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s-ES"/>
              <a:t>el capital de trabajo en Unacem no es óptimo. Pacas ha tenido un nivel alto.esta ha disminuido por las obligaciones.  Yura tiene </a:t>
            </a:r>
            <a:endParaRPr/>
          </a:p>
        </p:txBody>
      </p:sp>
      <p:sp>
        <p:nvSpPr>
          <p:cNvPr id="270" name="Google Shape;27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0F4321-5A70-4B78-9102-5560DC2BA96B}" type="slidenum">
              <a:rPr lang="en-US" smtClean="0"/>
              <a:t>60</a:t>
            </a:fld>
            <a:endParaRPr lang="en-US"/>
          </a:p>
        </p:txBody>
      </p:sp>
    </p:spTree>
    <p:extLst>
      <p:ext uri="{BB962C8B-B14F-4D97-AF65-F5344CB8AC3E}">
        <p14:creationId xmlns:p14="http://schemas.microsoft.com/office/powerpoint/2010/main" val="39228339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510F4321-5A70-4B78-9102-5560DC2BA96B}" type="slidenum">
              <a:rPr lang="en-US" smtClean="0"/>
              <a:t>62</a:t>
            </a:fld>
            <a:endParaRPr lang="en-US"/>
          </a:p>
        </p:txBody>
      </p:sp>
    </p:spTree>
    <p:extLst>
      <p:ext uri="{BB962C8B-B14F-4D97-AF65-F5344CB8AC3E}">
        <p14:creationId xmlns:p14="http://schemas.microsoft.com/office/powerpoint/2010/main" val="40527138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510F4321-5A70-4B78-9102-5560DC2BA96B}" type="slidenum">
              <a:rPr lang="en-US" smtClean="0"/>
              <a:t>63</a:t>
            </a:fld>
            <a:endParaRPr lang="en-US"/>
          </a:p>
        </p:txBody>
      </p:sp>
    </p:spTree>
    <p:extLst>
      <p:ext uri="{BB962C8B-B14F-4D97-AF65-F5344CB8AC3E}">
        <p14:creationId xmlns:p14="http://schemas.microsoft.com/office/powerpoint/2010/main" val="15517340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510F4321-5A70-4B78-9102-5560DC2BA96B}" type="slidenum">
              <a:rPr lang="en-US" smtClean="0"/>
              <a:t>64</a:t>
            </a:fld>
            <a:endParaRPr lang="en-US"/>
          </a:p>
        </p:txBody>
      </p:sp>
    </p:spTree>
    <p:extLst>
      <p:ext uri="{BB962C8B-B14F-4D97-AF65-F5344CB8AC3E}">
        <p14:creationId xmlns:p14="http://schemas.microsoft.com/office/powerpoint/2010/main" val="23525163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E9B5EB09-C14E-4E46-A5F9-0F1D92F4C76C}" type="slidenum">
              <a:rPr lang="es-PE" smtClean="0"/>
              <a:t>66</a:t>
            </a:fld>
            <a:endParaRPr lang="es-PE" dirty="0"/>
          </a:p>
        </p:txBody>
      </p:sp>
    </p:spTree>
    <p:extLst>
      <p:ext uri="{BB962C8B-B14F-4D97-AF65-F5344CB8AC3E}">
        <p14:creationId xmlns:p14="http://schemas.microsoft.com/office/powerpoint/2010/main" val="4165591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hlinkClick r:id="rId3"/>
              </a:rPr>
              <a:t>¿Por qué los efectos de retroalimentación hacer el análisis de equilibrio general sustancialmente diferente de análisis de equilibrio parcial? - Tareas - El Alfa (clubensayos.com)</a:t>
            </a:r>
            <a:endParaRPr lang="es-ES" dirty="0"/>
          </a:p>
          <a:p>
            <a:r>
              <a:rPr lang="en-US" dirty="0">
                <a:hlinkClick r:id="rId4"/>
              </a:rPr>
              <a:t>Microsoft PowerPoint - Tema1.IntroduccionTEG.ppt (uv.es)</a:t>
            </a:r>
            <a:endParaRPr lang="en-US" dirty="0"/>
          </a:p>
          <a:p>
            <a:endParaRPr lang="en-US" dirty="0"/>
          </a:p>
          <a:p>
            <a:r>
              <a:rPr lang="en-US" dirty="0"/>
              <a:t>CADA PUNTO DE DICHA CAJA DESCRIBE UNA ASIGNACION DE LOS BIENES . ESTA INDICANDO CANTIDADA DE CADA BIEN PARA UNO DE LOS INDIVIDUOS Y LO QUE RESTA EN LOS EJES HASTA EL MAXIMO ES LA CANTIDAD QUE RESTA DE ESOS BIENES EN LA ECONOMIA QUE ES POR TANTO LA CANTIDAD DE BIENES QUE POSEE EL OTRO INDIVIDUO</a:t>
            </a:r>
          </a:p>
          <a:p>
            <a:endParaRPr lang="en-US" dirty="0"/>
          </a:p>
          <a:p>
            <a:endParaRPr lang="en-US" dirty="0"/>
          </a:p>
        </p:txBody>
      </p:sp>
      <p:sp>
        <p:nvSpPr>
          <p:cNvPr id="4" name="Marcador de número de diapositiva 3"/>
          <p:cNvSpPr>
            <a:spLocks noGrp="1"/>
          </p:cNvSpPr>
          <p:nvPr>
            <p:ph type="sldNum" sz="quarter" idx="5"/>
          </p:nvPr>
        </p:nvSpPr>
        <p:spPr/>
        <p:txBody>
          <a:bodyPr/>
          <a:lstStyle/>
          <a:p>
            <a:fld id="{510F4321-5A70-4B78-9102-5560DC2BA96B}" type="slidenum">
              <a:rPr lang="en-US" smtClean="0"/>
              <a:t>7</a:t>
            </a:fld>
            <a:endParaRPr lang="en-US"/>
          </a:p>
        </p:txBody>
      </p:sp>
    </p:spTree>
    <p:extLst>
      <p:ext uri="{BB962C8B-B14F-4D97-AF65-F5344CB8AC3E}">
        <p14:creationId xmlns:p14="http://schemas.microsoft.com/office/powerpoint/2010/main" val="8630912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E9B5EB09-C14E-4E46-A5F9-0F1D92F4C76C}" type="slidenum">
              <a:rPr lang="es-PE" smtClean="0"/>
              <a:t>67</a:t>
            </a:fld>
            <a:endParaRPr lang="es-PE" dirty="0"/>
          </a:p>
        </p:txBody>
      </p:sp>
    </p:spTree>
    <p:extLst>
      <p:ext uri="{BB962C8B-B14F-4D97-AF65-F5344CB8AC3E}">
        <p14:creationId xmlns:p14="http://schemas.microsoft.com/office/powerpoint/2010/main" val="8710556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E9B5EB09-C14E-4E46-A5F9-0F1D92F4C76C}" type="slidenum">
              <a:rPr lang="es-PE" smtClean="0"/>
              <a:t>68</a:t>
            </a:fld>
            <a:endParaRPr lang="es-PE" dirty="0"/>
          </a:p>
        </p:txBody>
      </p:sp>
    </p:spTree>
    <p:extLst>
      <p:ext uri="{BB962C8B-B14F-4D97-AF65-F5344CB8AC3E}">
        <p14:creationId xmlns:p14="http://schemas.microsoft.com/office/powerpoint/2010/main" val="5541450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E9B5EB09-C14E-4E46-A5F9-0F1D92F4C76C}" type="slidenum">
              <a:rPr lang="es-PE" smtClean="0"/>
              <a:t>69</a:t>
            </a:fld>
            <a:endParaRPr lang="es-PE" dirty="0"/>
          </a:p>
        </p:txBody>
      </p:sp>
    </p:spTree>
    <p:extLst>
      <p:ext uri="{BB962C8B-B14F-4D97-AF65-F5344CB8AC3E}">
        <p14:creationId xmlns:p14="http://schemas.microsoft.com/office/powerpoint/2010/main" val="4962623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E9B5EB09-C14E-4E46-A5F9-0F1D92F4C76C}" type="slidenum">
              <a:rPr lang="es-PE" smtClean="0"/>
              <a:t>70</a:t>
            </a:fld>
            <a:endParaRPr lang="es-PE" dirty="0"/>
          </a:p>
        </p:txBody>
      </p:sp>
    </p:spTree>
    <p:extLst>
      <p:ext uri="{BB962C8B-B14F-4D97-AF65-F5344CB8AC3E}">
        <p14:creationId xmlns:p14="http://schemas.microsoft.com/office/powerpoint/2010/main" val="29218923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E9B5EB09-C14E-4E46-A5F9-0F1D92F4C76C}" type="slidenum">
              <a:rPr lang="es-PE" smtClean="0"/>
              <a:t>71</a:t>
            </a:fld>
            <a:endParaRPr lang="es-PE" dirty="0"/>
          </a:p>
        </p:txBody>
      </p:sp>
    </p:spTree>
    <p:extLst>
      <p:ext uri="{BB962C8B-B14F-4D97-AF65-F5344CB8AC3E}">
        <p14:creationId xmlns:p14="http://schemas.microsoft.com/office/powerpoint/2010/main" val="33942343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E9B5EB09-C14E-4E46-A5F9-0F1D92F4C76C}" type="slidenum">
              <a:rPr lang="es-PE" smtClean="0"/>
              <a:t>72</a:t>
            </a:fld>
            <a:endParaRPr lang="es-PE" dirty="0"/>
          </a:p>
        </p:txBody>
      </p:sp>
    </p:spTree>
    <p:extLst>
      <p:ext uri="{BB962C8B-B14F-4D97-AF65-F5344CB8AC3E}">
        <p14:creationId xmlns:p14="http://schemas.microsoft.com/office/powerpoint/2010/main" val="25985839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E9B5EB09-C14E-4E46-A5F9-0F1D92F4C76C}" type="slidenum">
              <a:rPr lang="es-PE" smtClean="0"/>
              <a:t>73</a:t>
            </a:fld>
            <a:endParaRPr lang="es-PE" dirty="0"/>
          </a:p>
        </p:txBody>
      </p:sp>
    </p:spTree>
    <p:extLst>
      <p:ext uri="{BB962C8B-B14F-4D97-AF65-F5344CB8AC3E}">
        <p14:creationId xmlns:p14="http://schemas.microsoft.com/office/powerpoint/2010/main" val="28993885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E9B5EB09-C14E-4E46-A5F9-0F1D92F4C76C}" type="slidenum">
              <a:rPr lang="es-PE" smtClean="0"/>
              <a:t>74</a:t>
            </a:fld>
            <a:endParaRPr lang="es-PE" dirty="0"/>
          </a:p>
        </p:txBody>
      </p:sp>
    </p:spTree>
    <p:extLst>
      <p:ext uri="{BB962C8B-B14F-4D97-AF65-F5344CB8AC3E}">
        <p14:creationId xmlns:p14="http://schemas.microsoft.com/office/powerpoint/2010/main" val="13877360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E9B5EB09-C14E-4E46-A5F9-0F1D92F4C76C}" type="slidenum">
              <a:rPr lang="es-PE" smtClean="0"/>
              <a:t>75</a:t>
            </a:fld>
            <a:endParaRPr lang="es-PE" dirty="0"/>
          </a:p>
        </p:txBody>
      </p:sp>
    </p:spTree>
    <p:extLst>
      <p:ext uri="{BB962C8B-B14F-4D97-AF65-F5344CB8AC3E}">
        <p14:creationId xmlns:p14="http://schemas.microsoft.com/office/powerpoint/2010/main" val="3121920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E9B5EB09-C14E-4E46-A5F9-0F1D92F4C76C}" type="slidenum">
              <a:rPr lang="es-PE" smtClean="0"/>
              <a:t>76</a:t>
            </a:fld>
            <a:endParaRPr lang="es-PE" dirty="0"/>
          </a:p>
        </p:txBody>
      </p:sp>
    </p:spTree>
    <p:extLst>
      <p:ext uri="{BB962C8B-B14F-4D97-AF65-F5344CB8AC3E}">
        <p14:creationId xmlns:p14="http://schemas.microsoft.com/office/powerpoint/2010/main" val="2767728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hlinkClick r:id="rId3"/>
              </a:rPr>
              <a:t>¿Por qué los efectos de retroalimentación hacer el análisis de equilibrio general sustancialmente diferente de análisis de equilibrio parcial? - Tareas - El Alfa (clubensayos.com)</a:t>
            </a:r>
            <a:endParaRPr lang="es-ES" dirty="0"/>
          </a:p>
          <a:p>
            <a:r>
              <a:rPr lang="en-US" dirty="0">
                <a:hlinkClick r:id="rId4"/>
              </a:rPr>
              <a:t>Microsoft PowerPoint - Tema1.IntroduccionTEG.ppt (uv.es)</a:t>
            </a:r>
            <a:endParaRPr lang="en-US" dirty="0"/>
          </a:p>
          <a:p>
            <a:endParaRPr lang="en-US" dirty="0"/>
          </a:p>
          <a:p>
            <a:r>
              <a:rPr lang="en-US" dirty="0"/>
              <a:t>CADA PUNTO DE DICHA CAJA DESCRIBE UNA ASIGNACION DE LOS BIENES . ESTA INDICANDO CANTIDADA DE CADA BIEN PARA UNO DE LOS INDIVIDUOS Y LO QUE RESTA EN LOS EJES HASTA EL MAXIMO ES LA CANTIDAD QUE RESTA DE ESOS BIENES EN LA ECONOMIA QUE ES POR TANTO LA CANTIDAD DE BIENES QUE POSEE EL OTRO INDIVIDUO</a:t>
            </a:r>
          </a:p>
          <a:p>
            <a:endParaRPr lang="en-US" dirty="0"/>
          </a:p>
          <a:p>
            <a:endParaRPr lang="en-US" dirty="0"/>
          </a:p>
        </p:txBody>
      </p:sp>
      <p:sp>
        <p:nvSpPr>
          <p:cNvPr id="4" name="Marcador de número de diapositiva 3"/>
          <p:cNvSpPr>
            <a:spLocks noGrp="1"/>
          </p:cNvSpPr>
          <p:nvPr>
            <p:ph type="sldNum" sz="quarter" idx="5"/>
          </p:nvPr>
        </p:nvSpPr>
        <p:spPr/>
        <p:txBody>
          <a:bodyPr/>
          <a:lstStyle/>
          <a:p>
            <a:fld id="{510F4321-5A70-4B78-9102-5560DC2BA96B}" type="slidenum">
              <a:rPr lang="en-US" smtClean="0"/>
              <a:t>8</a:t>
            </a:fld>
            <a:endParaRPr lang="en-US"/>
          </a:p>
        </p:txBody>
      </p:sp>
    </p:spTree>
    <p:extLst>
      <p:ext uri="{BB962C8B-B14F-4D97-AF65-F5344CB8AC3E}">
        <p14:creationId xmlns:p14="http://schemas.microsoft.com/office/powerpoint/2010/main" val="12020005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el caso de </a:t>
            </a:r>
            <a:endParaRPr lang="es-PE" dirty="0"/>
          </a:p>
        </p:txBody>
      </p:sp>
      <p:sp>
        <p:nvSpPr>
          <p:cNvPr id="4" name="Marcador de número de diapositiva 3"/>
          <p:cNvSpPr>
            <a:spLocks noGrp="1"/>
          </p:cNvSpPr>
          <p:nvPr>
            <p:ph type="sldNum" sz="quarter" idx="5"/>
          </p:nvPr>
        </p:nvSpPr>
        <p:spPr/>
        <p:txBody>
          <a:bodyPr/>
          <a:lstStyle/>
          <a:p>
            <a:fld id="{510F4321-5A70-4B78-9102-5560DC2BA96B}" type="slidenum">
              <a:rPr lang="en-US" smtClean="0"/>
              <a:t>78</a:t>
            </a:fld>
            <a:endParaRPr lang="en-US"/>
          </a:p>
        </p:txBody>
      </p:sp>
    </p:spTree>
    <p:extLst>
      <p:ext uri="{BB962C8B-B14F-4D97-AF65-F5344CB8AC3E}">
        <p14:creationId xmlns:p14="http://schemas.microsoft.com/office/powerpoint/2010/main" val="33483419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E9B5EB09-C14E-4E46-A5F9-0F1D92F4C76C}" type="slidenum">
              <a:rPr lang="es-PE" smtClean="0"/>
              <a:t>79</a:t>
            </a:fld>
            <a:endParaRPr lang="es-PE" dirty="0"/>
          </a:p>
        </p:txBody>
      </p:sp>
    </p:spTree>
    <p:extLst>
      <p:ext uri="{BB962C8B-B14F-4D97-AF65-F5344CB8AC3E}">
        <p14:creationId xmlns:p14="http://schemas.microsoft.com/office/powerpoint/2010/main" val="33631037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E9B5EB09-C14E-4E46-A5F9-0F1D92F4C76C}" type="slidenum">
              <a:rPr lang="es-PE" smtClean="0"/>
              <a:t>80</a:t>
            </a:fld>
            <a:endParaRPr lang="es-PE" dirty="0"/>
          </a:p>
        </p:txBody>
      </p:sp>
    </p:spTree>
    <p:extLst>
      <p:ext uri="{BB962C8B-B14F-4D97-AF65-F5344CB8AC3E}">
        <p14:creationId xmlns:p14="http://schemas.microsoft.com/office/powerpoint/2010/main" val="3585152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000000"/>
                </a:solidFill>
                <a:effectLst/>
                <a:latin typeface="georgia" panose="02040502050405020303" pitchFamily="18" charset="0"/>
              </a:rPr>
              <a:t>La curva de contrato es el conjunto de puntos en una caja de </a:t>
            </a:r>
            <a:r>
              <a:rPr lang="es-ES" b="0" i="0" dirty="0" err="1">
                <a:solidFill>
                  <a:srgbClr val="000000"/>
                </a:solidFill>
                <a:effectLst/>
                <a:latin typeface="georgia" panose="02040502050405020303" pitchFamily="18" charset="0"/>
              </a:rPr>
              <a:t>Edgeworth</a:t>
            </a:r>
            <a:r>
              <a:rPr lang="es-ES" b="0" i="0" dirty="0">
                <a:solidFill>
                  <a:srgbClr val="000000"/>
                </a:solidFill>
                <a:effectLst/>
                <a:latin typeface="georgia" panose="02040502050405020303" pitchFamily="18" charset="0"/>
              </a:rPr>
              <a:t>, donde las curvas de indiferencia de los dos individuos son tangentes. Sabemos que la tasa marginal de sustitución es igual a la pendiente (multiplicado por -1) la curva de indiferencia. Además, sabemos que en el punto de tangencia entre dos curvas, sus pendientes son </a:t>
            </a:r>
            <a:r>
              <a:rPr lang="es-ES" b="0" i="0" dirty="0" err="1">
                <a:solidFill>
                  <a:srgbClr val="000000"/>
                </a:solidFill>
                <a:effectLst/>
                <a:latin typeface="georgia" panose="02040502050405020303" pitchFamily="18" charset="0"/>
              </a:rPr>
              <a:t>iguales.Por</a:t>
            </a:r>
            <a:r>
              <a:rPr lang="es-ES" b="0" i="0" dirty="0">
                <a:solidFill>
                  <a:srgbClr val="000000"/>
                </a:solidFill>
                <a:effectLst/>
                <a:latin typeface="georgia" panose="02040502050405020303" pitchFamily="18" charset="0"/>
              </a:rPr>
              <a:t> lo tanto, suponiendo que las curvas de indiferencia son convexas, se puede concluir que, a lo largo de la curva de contrato, las tasas marginales de sustitución entre los dos productos deben ser las mismas para los dos individuos.</a:t>
            </a:r>
            <a:endParaRPr lang="en-US" dirty="0"/>
          </a:p>
        </p:txBody>
      </p:sp>
      <p:sp>
        <p:nvSpPr>
          <p:cNvPr id="4" name="Marcador de número de diapositiva 3"/>
          <p:cNvSpPr>
            <a:spLocks noGrp="1"/>
          </p:cNvSpPr>
          <p:nvPr>
            <p:ph type="sldNum" sz="quarter" idx="5"/>
          </p:nvPr>
        </p:nvSpPr>
        <p:spPr/>
        <p:txBody>
          <a:bodyPr/>
          <a:lstStyle/>
          <a:p>
            <a:fld id="{510F4321-5A70-4B78-9102-5560DC2BA96B}" type="slidenum">
              <a:rPr lang="en-US" smtClean="0"/>
              <a:t>9</a:t>
            </a:fld>
            <a:endParaRPr lang="en-US"/>
          </a:p>
        </p:txBody>
      </p:sp>
    </p:spTree>
    <p:extLst>
      <p:ext uri="{BB962C8B-B14F-4D97-AF65-F5344CB8AC3E}">
        <p14:creationId xmlns:p14="http://schemas.microsoft.com/office/powerpoint/2010/main" val="1754581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a:p>
            <a:endParaRPr lang="en-US" dirty="0"/>
          </a:p>
        </p:txBody>
      </p:sp>
      <p:sp>
        <p:nvSpPr>
          <p:cNvPr id="4" name="Marcador de número de diapositiva 3"/>
          <p:cNvSpPr>
            <a:spLocks noGrp="1"/>
          </p:cNvSpPr>
          <p:nvPr>
            <p:ph type="sldNum" sz="quarter" idx="5"/>
          </p:nvPr>
        </p:nvSpPr>
        <p:spPr/>
        <p:txBody>
          <a:bodyPr/>
          <a:lstStyle/>
          <a:p>
            <a:fld id="{510F4321-5A70-4B78-9102-5560DC2BA96B}" type="slidenum">
              <a:rPr lang="en-US" smtClean="0"/>
              <a:t>10</a:t>
            </a:fld>
            <a:endParaRPr lang="en-US"/>
          </a:p>
        </p:txBody>
      </p:sp>
    </p:spTree>
    <p:extLst>
      <p:ext uri="{BB962C8B-B14F-4D97-AF65-F5344CB8AC3E}">
        <p14:creationId xmlns:p14="http://schemas.microsoft.com/office/powerpoint/2010/main" val="4251152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510F4321-5A70-4B78-9102-5560DC2BA96B}" type="slidenum">
              <a:rPr lang="en-US" smtClean="0"/>
              <a:t>12</a:t>
            </a:fld>
            <a:endParaRPr lang="en-US"/>
          </a:p>
        </p:txBody>
      </p:sp>
    </p:spTree>
    <p:extLst>
      <p:ext uri="{BB962C8B-B14F-4D97-AF65-F5344CB8AC3E}">
        <p14:creationId xmlns:p14="http://schemas.microsoft.com/office/powerpoint/2010/main" val="1994767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Marcador de fecha 3"/>
          <p:cNvSpPr>
            <a:spLocks noGrp="1"/>
          </p:cNvSpPr>
          <p:nvPr>
            <p:ph type="dt" sz="half" idx="10"/>
          </p:nvPr>
        </p:nvSpPr>
        <p:spPr/>
        <p:txBody>
          <a:bodyPr/>
          <a:lstStyle/>
          <a:p>
            <a:fld id="{B7EBD235-7D5A-4FDB-B999-CC3867F2597A}" type="datetimeFigureOut">
              <a:rPr lang="en-US" smtClean="0"/>
              <a:t>7/30/2022</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4846104C-A80C-41C0-8373-E50209D18F09}" type="slidenum">
              <a:rPr lang="en-US" smtClean="0"/>
              <a:t>‹Nº›</a:t>
            </a:fld>
            <a:endParaRPr lang="en-US"/>
          </a:p>
        </p:txBody>
      </p:sp>
    </p:spTree>
    <p:extLst>
      <p:ext uri="{BB962C8B-B14F-4D97-AF65-F5344CB8AC3E}">
        <p14:creationId xmlns:p14="http://schemas.microsoft.com/office/powerpoint/2010/main" val="2962404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p:cNvSpPr>
            <a:spLocks noGrp="1"/>
          </p:cNvSpPr>
          <p:nvPr>
            <p:ph type="dt" sz="half" idx="10"/>
          </p:nvPr>
        </p:nvSpPr>
        <p:spPr/>
        <p:txBody>
          <a:bodyPr/>
          <a:lstStyle/>
          <a:p>
            <a:fld id="{B7EBD235-7D5A-4FDB-B999-CC3867F2597A}" type="datetimeFigureOut">
              <a:rPr lang="en-US" smtClean="0"/>
              <a:t>7/30/2022</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4846104C-A80C-41C0-8373-E50209D18F09}" type="slidenum">
              <a:rPr lang="en-US" smtClean="0"/>
              <a:t>‹Nº›</a:t>
            </a:fld>
            <a:endParaRPr lang="en-US"/>
          </a:p>
        </p:txBody>
      </p:sp>
    </p:spTree>
    <p:extLst>
      <p:ext uri="{BB962C8B-B14F-4D97-AF65-F5344CB8AC3E}">
        <p14:creationId xmlns:p14="http://schemas.microsoft.com/office/powerpoint/2010/main" val="3667408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p:cNvSpPr>
            <a:spLocks noGrp="1"/>
          </p:cNvSpPr>
          <p:nvPr>
            <p:ph type="dt" sz="half" idx="10"/>
          </p:nvPr>
        </p:nvSpPr>
        <p:spPr/>
        <p:txBody>
          <a:bodyPr/>
          <a:lstStyle/>
          <a:p>
            <a:fld id="{B7EBD235-7D5A-4FDB-B999-CC3867F2597A}" type="datetimeFigureOut">
              <a:rPr lang="en-US" smtClean="0"/>
              <a:t>7/30/2022</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4846104C-A80C-41C0-8373-E50209D18F09}" type="slidenum">
              <a:rPr lang="en-US" smtClean="0"/>
              <a:t>‹Nº›</a:t>
            </a:fld>
            <a:endParaRPr lang="en-US"/>
          </a:p>
        </p:txBody>
      </p:sp>
    </p:spTree>
    <p:extLst>
      <p:ext uri="{BB962C8B-B14F-4D97-AF65-F5344CB8AC3E}">
        <p14:creationId xmlns:p14="http://schemas.microsoft.com/office/powerpoint/2010/main" val="2457174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iapositiva de título" type="title">
  <p:cSld name="Diapositiva de título">
    <p:spTree>
      <p:nvGrpSpPr>
        <p:cNvPr id="1" name="Shape 17"/>
        <p:cNvGrpSpPr/>
        <p:nvPr/>
      </p:nvGrpSpPr>
      <p:grpSpPr>
        <a:xfrm>
          <a:off x="0" y="0"/>
          <a:ext cx="0" cy="0"/>
          <a:chOff x="0" y="0"/>
          <a:chExt cx="0" cy="0"/>
        </a:xfrm>
      </p:grpSpPr>
      <p:sp>
        <p:nvSpPr>
          <p:cNvPr id="18" name="Google Shape;18;p16"/>
          <p:cNvSpPr txBox="1">
            <a:spLocks noGrp="1"/>
          </p:cNvSpPr>
          <p:nvPr>
            <p:ph type="ctrTitle"/>
          </p:nvPr>
        </p:nvSpPr>
        <p:spPr>
          <a:xfrm>
            <a:off x="1154955" y="1447800"/>
            <a:ext cx="8825658" cy="332958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6"/>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600"/>
              <a:buNone/>
              <a:defRPr cap="none">
                <a:solidFill>
                  <a:srgbClr val="9197CE"/>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a:endParaRPr/>
          </a:p>
        </p:txBody>
      </p:sp>
      <p:sp>
        <p:nvSpPr>
          <p:cNvPr id="20" name="Google Shape;20;p1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extLst>
      <p:ext uri="{BB962C8B-B14F-4D97-AF65-F5344CB8AC3E}">
        <p14:creationId xmlns:p14="http://schemas.microsoft.com/office/powerpoint/2010/main" val="3900920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ítulo y objetos" type="obj">
  <p:cSld name="Título y objetos">
    <p:spTree>
      <p:nvGrpSpPr>
        <p:cNvPr id="1" name="Shape 23"/>
        <p:cNvGrpSpPr/>
        <p:nvPr/>
      </p:nvGrpSpPr>
      <p:grpSpPr>
        <a:xfrm>
          <a:off x="0" y="0"/>
          <a:ext cx="0" cy="0"/>
          <a:chOff x="0" y="0"/>
          <a:chExt cx="0" cy="0"/>
        </a:xfrm>
      </p:grpSpPr>
      <p:sp>
        <p:nvSpPr>
          <p:cNvPr id="24" name="Google Shape;24;p17"/>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7"/>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26" name="Google Shape;26;p17"/>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7"/>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extLst>
      <p:ext uri="{BB962C8B-B14F-4D97-AF65-F5344CB8AC3E}">
        <p14:creationId xmlns:p14="http://schemas.microsoft.com/office/powerpoint/2010/main" val="11571185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Encabezado de sección" type="secHead">
  <p:cSld name="Encabezado de sección">
    <p:spTree>
      <p:nvGrpSpPr>
        <p:cNvPr id="1" name="Shape 29"/>
        <p:cNvGrpSpPr/>
        <p:nvPr/>
      </p:nvGrpSpPr>
      <p:grpSpPr>
        <a:xfrm>
          <a:off x="0" y="0"/>
          <a:ext cx="0" cy="0"/>
          <a:chOff x="0" y="0"/>
          <a:chExt cx="0" cy="0"/>
        </a:xfrm>
      </p:grpSpPr>
      <p:sp>
        <p:nvSpPr>
          <p:cNvPr id="30" name="Google Shape;30;p18"/>
          <p:cNvSpPr txBox="1">
            <a:spLocks noGrp="1"/>
          </p:cNvSpPr>
          <p:nvPr>
            <p:ph type="title"/>
          </p:nvPr>
        </p:nvSpPr>
        <p:spPr>
          <a:xfrm>
            <a:off x="1154956" y="2861733"/>
            <a:ext cx="8825657" cy="1915647"/>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8"/>
          <p:cNvSpPr txBox="1">
            <a:spLocks noGrp="1"/>
          </p:cNvSpPr>
          <p:nvPr>
            <p:ph type="body" idx="1"/>
          </p:nvPr>
        </p:nvSpPr>
        <p:spPr>
          <a:xfrm>
            <a:off x="1154955" y="4777381"/>
            <a:ext cx="8825658"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rgbClr val="9197CE"/>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32" name="Google Shape;32;p1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8"/>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extLst>
      <p:ext uri="{BB962C8B-B14F-4D97-AF65-F5344CB8AC3E}">
        <p14:creationId xmlns:p14="http://schemas.microsoft.com/office/powerpoint/2010/main" val="24739026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os objetos" type="twoObj">
  <p:cSld name="Dos objetos">
    <p:spTree>
      <p:nvGrpSpPr>
        <p:cNvPr id="1" name="Shape 35"/>
        <p:cNvGrpSpPr/>
        <p:nvPr/>
      </p:nvGrpSpPr>
      <p:grpSpPr>
        <a:xfrm>
          <a:off x="0" y="0"/>
          <a:ext cx="0" cy="0"/>
          <a:chOff x="0" y="0"/>
          <a:chExt cx="0" cy="0"/>
        </a:xfrm>
      </p:grpSpPr>
      <p:sp>
        <p:nvSpPr>
          <p:cNvPr id="36" name="Google Shape;36;p19"/>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9"/>
          <p:cNvSpPr txBox="1">
            <a:spLocks noGrp="1"/>
          </p:cNvSpPr>
          <p:nvPr>
            <p:ph type="body" idx="1"/>
          </p:nvPr>
        </p:nvSpPr>
        <p:spPr>
          <a:xfrm>
            <a:off x="1103312" y="2060575"/>
            <a:ext cx="4396339" cy="419576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38" name="Google Shape;38;p19"/>
          <p:cNvSpPr txBox="1">
            <a:spLocks noGrp="1"/>
          </p:cNvSpPr>
          <p:nvPr>
            <p:ph type="body" idx="2"/>
          </p:nvPr>
        </p:nvSpPr>
        <p:spPr>
          <a:xfrm>
            <a:off x="5654493" y="2056092"/>
            <a:ext cx="4396341" cy="4200245"/>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39" name="Google Shape;39;p19"/>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1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extLst>
      <p:ext uri="{BB962C8B-B14F-4D97-AF65-F5344CB8AC3E}">
        <p14:creationId xmlns:p14="http://schemas.microsoft.com/office/powerpoint/2010/main" val="32415099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ación" type="twoTxTwoObj">
  <p:cSld name="Comparación">
    <p:spTree>
      <p:nvGrpSpPr>
        <p:cNvPr id="1" name="Shape 42"/>
        <p:cNvGrpSpPr/>
        <p:nvPr/>
      </p:nvGrpSpPr>
      <p:grpSpPr>
        <a:xfrm>
          <a:off x="0" y="0"/>
          <a:ext cx="0" cy="0"/>
          <a:chOff x="0" y="0"/>
          <a:chExt cx="0" cy="0"/>
        </a:xfrm>
      </p:grpSpPr>
      <p:sp>
        <p:nvSpPr>
          <p:cNvPr id="43" name="Google Shape;43;p20"/>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0"/>
          <p:cNvSpPr txBox="1">
            <a:spLocks noGrp="1"/>
          </p:cNvSpPr>
          <p:nvPr>
            <p:ph type="body" idx="1"/>
          </p:nvPr>
        </p:nvSpPr>
        <p:spPr>
          <a:xfrm>
            <a:off x="1103313" y="1905000"/>
            <a:ext cx="439633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9197CE"/>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45" name="Google Shape;45;p20"/>
          <p:cNvSpPr txBox="1">
            <a:spLocks noGrp="1"/>
          </p:cNvSpPr>
          <p:nvPr>
            <p:ph type="body" idx="2"/>
          </p:nvPr>
        </p:nvSpPr>
        <p:spPr>
          <a:xfrm>
            <a:off x="1103312"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46" name="Google Shape;46;p20"/>
          <p:cNvSpPr txBox="1">
            <a:spLocks noGrp="1"/>
          </p:cNvSpPr>
          <p:nvPr>
            <p:ph type="body" idx="3"/>
          </p:nvPr>
        </p:nvSpPr>
        <p:spPr>
          <a:xfrm>
            <a:off x="5654495" y="1905000"/>
            <a:ext cx="4396339"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9197CE"/>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47" name="Google Shape;47;p20"/>
          <p:cNvSpPr txBox="1">
            <a:spLocks noGrp="1"/>
          </p:cNvSpPr>
          <p:nvPr>
            <p:ph type="body" idx="4"/>
          </p:nvPr>
        </p:nvSpPr>
        <p:spPr>
          <a:xfrm>
            <a:off x="5654495"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48" name="Google Shape;48;p2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2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extLst>
      <p:ext uri="{BB962C8B-B14F-4D97-AF65-F5344CB8AC3E}">
        <p14:creationId xmlns:p14="http://schemas.microsoft.com/office/powerpoint/2010/main" val="15919508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olo el título" type="titleOnly">
  <p:cSld name="Solo el título">
    <p:spTree>
      <p:nvGrpSpPr>
        <p:cNvPr id="1" name="Shape 51"/>
        <p:cNvGrpSpPr/>
        <p:nvPr/>
      </p:nvGrpSpPr>
      <p:grpSpPr>
        <a:xfrm>
          <a:off x="0" y="0"/>
          <a:ext cx="0" cy="0"/>
          <a:chOff x="0" y="0"/>
          <a:chExt cx="0" cy="0"/>
        </a:xfrm>
      </p:grpSpPr>
      <p:sp>
        <p:nvSpPr>
          <p:cNvPr id="52" name="Google Shape;52;p21"/>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extLst>
      <p:ext uri="{BB962C8B-B14F-4D97-AF65-F5344CB8AC3E}">
        <p14:creationId xmlns:p14="http://schemas.microsoft.com/office/powerpoint/2010/main" val="19050663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En blanco" type="blank">
  <p:cSld name="En blanco">
    <p:spTree>
      <p:nvGrpSpPr>
        <p:cNvPr id="1" name="Shape 56"/>
        <p:cNvGrpSpPr/>
        <p:nvPr/>
      </p:nvGrpSpPr>
      <p:grpSpPr>
        <a:xfrm>
          <a:off x="0" y="0"/>
          <a:ext cx="0" cy="0"/>
          <a:chOff x="0" y="0"/>
          <a:chExt cx="0" cy="0"/>
        </a:xfrm>
      </p:grpSpPr>
      <p:sp>
        <p:nvSpPr>
          <p:cNvPr id="57" name="Google Shape;57;p2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extLst>
      <p:ext uri="{BB962C8B-B14F-4D97-AF65-F5344CB8AC3E}">
        <p14:creationId xmlns:p14="http://schemas.microsoft.com/office/powerpoint/2010/main" val="212262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ido con título" type="objTx">
  <p:cSld name="Contenido con título">
    <p:spTree>
      <p:nvGrpSpPr>
        <p:cNvPr id="1" name="Shape 60"/>
        <p:cNvGrpSpPr/>
        <p:nvPr/>
      </p:nvGrpSpPr>
      <p:grpSpPr>
        <a:xfrm>
          <a:off x="0" y="0"/>
          <a:ext cx="0" cy="0"/>
          <a:chOff x="0" y="0"/>
          <a:chExt cx="0" cy="0"/>
        </a:xfrm>
      </p:grpSpPr>
      <p:sp>
        <p:nvSpPr>
          <p:cNvPr id="61" name="Google Shape;61;p23"/>
          <p:cNvSpPr txBox="1">
            <a:spLocks noGrp="1"/>
          </p:cNvSpPr>
          <p:nvPr>
            <p:ph type="title"/>
          </p:nvPr>
        </p:nvSpPr>
        <p:spPr>
          <a:xfrm>
            <a:off x="1154953" y="1447800"/>
            <a:ext cx="3401064" cy="14478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3"/>
          <p:cNvSpPr txBox="1">
            <a:spLocks noGrp="1"/>
          </p:cNvSpPr>
          <p:nvPr>
            <p:ph type="body" idx="1"/>
          </p:nvPr>
        </p:nvSpPr>
        <p:spPr>
          <a:xfrm>
            <a:off x="4784616" y="1447800"/>
            <a:ext cx="5195997" cy="4572000"/>
          </a:xfrm>
          <a:prstGeom prst="rect">
            <a:avLst/>
          </a:prstGeom>
          <a:noFill/>
          <a:ln>
            <a:noFill/>
          </a:ln>
        </p:spPr>
        <p:txBody>
          <a:bodyPr spcFirstLastPara="1" wrap="square" lIns="91425" tIns="45700" rIns="91425" bIns="45700" anchor="ctr" anchorCtr="0">
            <a:normAutofit/>
          </a:bodyPr>
          <a:lstStyle>
            <a:lvl1pPr marL="457200" lvl="0" indent="-330200" algn="l">
              <a:spcBef>
                <a:spcPts val="1000"/>
              </a:spcBef>
              <a:spcAft>
                <a:spcPts val="0"/>
              </a:spcAft>
              <a:buSzPts val="1600"/>
              <a:buChar char="►"/>
              <a:defRPr sz="2000"/>
            </a:lvl1pPr>
            <a:lvl2pPr marL="914400" lvl="1" indent="-320040" algn="l">
              <a:spcBef>
                <a:spcPts val="1000"/>
              </a:spcBef>
              <a:spcAft>
                <a:spcPts val="0"/>
              </a:spcAft>
              <a:buSzPts val="1440"/>
              <a:buChar char="►"/>
              <a:defRPr sz="1800"/>
            </a:lvl2pPr>
            <a:lvl3pPr marL="1371600" lvl="2" indent="-309880" algn="l">
              <a:spcBef>
                <a:spcPts val="1000"/>
              </a:spcBef>
              <a:spcAft>
                <a:spcPts val="0"/>
              </a:spcAft>
              <a:buSzPts val="1280"/>
              <a:buChar char="►"/>
              <a:defRPr sz="1600"/>
            </a:lvl3pPr>
            <a:lvl4pPr marL="1828800" lvl="3" indent="-299719" algn="l">
              <a:spcBef>
                <a:spcPts val="1000"/>
              </a:spcBef>
              <a:spcAft>
                <a:spcPts val="0"/>
              </a:spcAft>
              <a:buSzPts val="1120"/>
              <a:buChar char="►"/>
              <a:defRPr sz="1400"/>
            </a:lvl4pPr>
            <a:lvl5pPr marL="2286000" lvl="4" indent="-299720" algn="l">
              <a:spcBef>
                <a:spcPts val="1000"/>
              </a:spcBef>
              <a:spcAft>
                <a:spcPts val="0"/>
              </a:spcAft>
              <a:buSzPts val="1120"/>
              <a:buChar char="►"/>
              <a:defRPr sz="1400"/>
            </a:lvl5pPr>
            <a:lvl6pPr marL="2743200" lvl="5" indent="-299720" algn="l">
              <a:spcBef>
                <a:spcPts val="1000"/>
              </a:spcBef>
              <a:spcAft>
                <a:spcPts val="0"/>
              </a:spcAft>
              <a:buSzPts val="1120"/>
              <a:buChar char="►"/>
              <a:defRPr sz="1400"/>
            </a:lvl6pPr>
            <a:lvl7pPr marL="3200400" lvl="6" indent="-299720" algn="l">
              <a:spcBef>
                <a:spcPts val="1000"/>
              </a:spcBef>
              <a:spcAft>
                <a:spcPts val="0"/>
              </a:spcAft>
              <a:buSzPts val="1120"/>
              <a:buChar char="►"/>
              <a:defRPr sz="1400"/>
            </a:lvl7pPr>
            <a:lvl8pPr marL="3657600" lvl="7" indent="-299720" algn="l">
              <a:spcBef>
                <a:spcPts val="1000"/>
              </a:spcBef>
              <a:spcAft>
                <a:spcPts val="0"/>
              </a:spcAft>
              <a:buSzPts val="1120"/>
              <a:buChar char="►"/>
              <a:defRPr sz="1400"/>
            </a:lvl8pPr>
            <a:lvl9pPr marL="4114800" lvl="8" indent="-299720" algn="l">
              <a:spcBef>
                <a:spcPts val="1000"/>
              </a:spcBef>
              <a:spcAft>
                <a:spcPts val="0"/>
              </a:spcAft>
              <a:buSzPts val="1120"/>
              <a:buChar char="►"/>
              <a:defRPr sz="1400"/>
            </a:lvl9pPr>
          </a:lstStyle>
          <a:p>
            <a:endParaRPr/>
          </a:p>
        </p:txBody>
      </p:sp>
      <p:sp>
        <p:nvSpPr>
          <p:cNvPr id="63" name="Google Shape;63;p23"/>
          <p:cNvSpPr txBox="1">
            <a:spLocks noGrp="1"/>
          </p:cNvSpPr>
          <p:nvPr>
            <p:ph type="body" idx="2"/>
          </p:nvPr>
        </p:nvSpPr>
        <p:spPr>
          <a:xfrm>
            <a:off x="1154953" y="3129280"/>
            <a:ext cx="3401063" cy="289559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64" name="Google Shape;64;p2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extLst>
      <p:ext uri="{BB962C8B-B14F-4D97-AF65-F5344CB8AC3E}">
        <p14:creationId xmlns:p14="http://schemas.microsoft.com/office/powerpoint/2010/main" val="1164052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p:cNvSpPr>
            <a:spLocks noGrp="1"/>
          </p:cNvSpPr>
          <p:nvPr>
            <p:ph type="dt" sz="half" idx="10"/>
          </p:nvPr>
        </p:nvSpPr>
        <p:spPr/>
        <p:txBody>
          <a:bodyPr/>
          <a:lstStyle/>
          <a:p>
            <a:fld id="{B7EBD235-7D5A-4FDB-B999-CC3867F2597A}" type="datetimeFigureOut">
              <a:rPr lang="en-US" smtClean="0"/>
              <a:t>7/30/2022</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4846104C-A80C-41C0-8373-E50209D18F09}" type="slidenum">
              <a:rPr lang="en-US" smtClean="0"/>
              <a:t>‹Nº›</a:t>
            </a:fld>
            <a:endParaRPr lang="en-US"/>
          </a:p>
        </p:txBody>
      </p:sp>
    </p:spTree>
    <p:extLst>
      <p:ext uri="{BB962C8B-B14F-4D97-AF65-F5344CB8AC3E}">
        <p14:creationId xmlns:p14="http://schemas.microsoft.com/office/powerpoint/2010/main" val="30554010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agen con título" type="picTx">
  <p:cSld name="Imagen con título">
    <p:spTree>
      <p:nvGrpSpPr>
        <p:cNvPr id="1" name="Shape 67"/>
        <p:cNvGrpSpPr/>
        <p:nvPr/>
      </p:nvGrpSpPr>
      <p:grpSpPr>
        <a:xfrm>
          <a:off x="0" y="0"/>
          <a:ext cx="0" cy="0"/>
          <a:chOff x="0" y="0"/>
          <a:chExt cx="0" cy="0"/>
        </a:xfrm>
      </p:grpSpPr>
      <p:sp>
        <p:nvSpPr>
          <p:cNvPr id="68" name="Google Shape;68;p24"/>
          <p:cNvSpPr txBox="1">
            <a:spLocks noGrp="1"/>
          </p:cNvSpPr>
          <p:nvPr>
            <p:ph type="title"/>
          </p:nvPr>
        </p:nvSpPr>
        <p:spPr>
          <a:xfrm>
            <a:off x="1153907" y="1854192"/>
            <a:ext cx="5092906" cy="157480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3600"/>
              <a:buFont typeface="Century Gothic"/>
              <a:buNone/>
              <a:defRPr sz="36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24"/>
          <p:cNvSpPr>
            <a:spLocks noGrp="1"/>
          </p:cNvSpPr>
          <p:nvPr>
            <p:ph type="pic" idx="2"/>
          </p:nvPr>
        </p:nvSpPr>
        <p:spPr>
          <a:xfrm>
            <a:off x="6949546" y="1143000"/>
            <a:ext cx="3200400" cy="4572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70" name="Google Shape;70;p24"/>
          <p:cNvSpPr txBox="1">
            <a:spLocks noGrp="1"/>
          </p:cNvSpPr>
          <p:nvPr>
            <p:ph type="body" idx="1"/>
          </p:nvPr>
        </p:nvSpPr>
        <p:spPr>
          <a:xfrm>
            <a:off x="1154954" y="3657600"/>
            <a:ext cx="5084979" cy="13716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71" name="Google Shape;71;p2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extLst>
      <p:ext uri="{BB962C8B-B14F-4D97-AF65-F5344CB8AC3E}">
        <p14:creationId xmlns:p14="http://schemas.microsoft.com/office/powerpoint/2010/main" val="37064683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Imagen panorámica con descripción">
  <p:cSld name="Imagen panorámica con descripción">
    <p:spTree>
      <p:nvGrpSpPr>
        <p:cNvPr id="1" name="Shape 74"/>
        <p:cNvGrpSpPr/>
        <p:nvPr/>
      </p:nvGrpSpPr>
      <p:grpSpPr>
        <a:xfrm>
          <a:off x="0" y="0"/>
          <a:ext cx="0" cy="0"/>
          <a:chOff x="0" y="0"/>
          <a:chExt cx="0" cy="0"/>
        </a:xfrm>
      </p:grpSpPr>
      <p:sp>
        <p:nvSpPr>
          <p:cNvPr id="75" name="Google Shape;75;p25"/>
          <p:cNvSpPr txBox="1">
            <a:spLocks noGrp="1"/>
          </p:cNvSpPr>
          <p:nvPr>
            <p:ph type="title"/>
          </p:nvPr>
        </p:nvSpPr>
        <p:spPr>
          <a:xfrm>
            <a:off x="1154956" y="4800587"/>
            <a:ext cx="8825657"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5"/>
          <p:cNvSpPr>
            <a:spLocks noGrp="1"/>
          </p:cNvSpPr>
          <p:nvPr>
            <p:ph type="pic" idx="2"/>
          </p:nvPr>
        </p:nvSpPr>
        <p:spPr>
          <a:xfrm>
            <a:off x="1154955" y="685800"/>
            <a:ext cx="8825658" cy="3640666"/>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77" name="Google Shape;77;p25"/>
          <p:cNvSpPr txBox="1">
            <a:spLocks noGrp="1"/>
          </p:cNvSpPr>
          <p:nvPr>
            <p:ph type="body" idx="1"/>
          </p:nvPr>
        </p:nvSpPr>
        <p:spPr>
          <a:xfrm>
            <a:off x="1154956" y="5367325"/>
            <a:ext cx="8825656"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78" name="Google Shape;78;p2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2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extLst>
      <p:ext uri="{BB962C8B-B14F-4D97-AF65-F5344CB8AC3E}">
        <p14:creationId xmlns:p14="http://schemas.microsoft.com/office/powerpoint/2010/main" val="34983517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ítulo y descripción">
  <p:cSld name="Título y descripción">
    <p:spTree>
      <p:nvGrpSpPr>
        <p:cNvPr id="1" name="Shape 81"/>
        <p:cNvGrpSpPr/>
        <p:nvPr/>
      </p:nvGrpSpPr>
      <p:grpSpPr>
        <a:xfrm>
          <a:off x="0" y="0"/>
          <a:ext cx="0" cy="0"/>
          <a:chOff x="0" y="0"/>
          <a:chExt cx="0" cy="0"/>
        </a:xfrm>
      </p:grpSpPr>
      <p:sp>
        <p:nvSpPr>
          <p:cNvPr id="82" name="Google Shape;82;p26"/>
          <p:cNvSpPr txBox="1">
            <a:spLocks noGrp="1"/>
          </p:cNvSpPr>
          <p:nvPr>
            <p:ph type="title"/>
          </p:nvPr>
        </p:nvSpPr>
        <p:spPr>
          <a:xfrm>
            <a:off x="1154954" y="1447800"/>
            <a:ext cx="8825659" cy="1981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6"/>
          <p:cNvSpPr txBox="1">
            <a:spLocks noGrp="1"/>
          </p:cNvSpPr>
          <p:nvPr>
            <p:ph type="body" idx="1"/>
          </p:nvPr>
        </p:nvSpPr>
        <p:spPr>
          <a:xfrm>
            <a:off x="1154954" y="3657600"/>
            <a:ext cx="8825659" cy="23622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84" name="Google Shape;84;p2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extLst>
      <p:ext uri="{BB962C8B-B14F-4D97-AF65-F5344CB8AC3E}">
        <p14:creationId xmlns:p14="http://schemas.microsoft.com/office/powerpoint/2010/main" val="1065367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ita con descripción">
  <p:cSld name="Cita con descripción">
    <p:spTree>
      <p:nvGrpSpPr>
        <p:cNvPr id="1" name="Shape 87"/>
        <p:cNvGrpSpPr/>
        <p:nvPr/>
      </p:nvGrpSpPr>
      <p:grpSpPr>
        <a:xfrm>
          <a:off x="0" y="0"/>
          <a:ext cx="0" cy="0"/>
          <a:chOff x="0" y="0"/>
          <a:chExt cx="0" cy="0"/>
        </a:xfrm>
      </p:grpSpPr>
      <p:sp>
        <p:nvSpPr>
          <p:cNvPr id="88" name="Google Shape;88;p27"/>
          <p:cNvSpPr txBox="1">
            <a:spLocks noGrp="1"/>
          </p:cNvSpPr>
          <p:nvPr>
            <p:ph type="title"/>
          </p:nvPr>
        </p:nvSpPr>
        <p:spPr>
          <a:xfrm>
            <a:off x="1574801" y="1447800"/>
            <a:ext cx="7999315" cy="2323374"/>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7"/>
          <p:cNvSpPr txBox="1">
            <a:spLocks noGrp="1"/>
          </p:cNvSpPr>
          <p:nvPr>
            <p:ph type="body" idx="1"/>
          </p:nvPr>
        </p:nvSpPr>
        <p:spPr>
          <a:xfrm>
            <a:off x="1930400" y="3771174"/>
            <a:ext cx="7279649" cy="34217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b="0" i="0" cap="small">
                <a:solidFill>
                  <a:srgbClr val="9197CE"/>
                </a:solidFill>
                <a:latin typeface="Century Gothic"/>
                <a:ea typeface="Century Gothic"/>
                <a:cs typeface="Century Gothic"/>
                <a:sym typeface="Century Gothic"/>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0" name="Google Shape;90;p27"/>
          <p:cNvSpPr txBox="1">
            <a:spLocks noGrp="1"/>
          </p:cNvSpPr>
          <p:nvPr>
            <p:ph type="body" idx="2"/>
          </p:nvPr>
        </p:nvSpPr>
        <p:spPr>
          <a:xfrm>
            <a:off x="1154954" y="4350657"/>
            <a:ext cx="8825659" cy="16764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1" name="Google Shape;91;p27"/>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27"/>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2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
        <p:nvSpPr>
          <p:cNvPr id="94" name="Google Shape;94;p27"/>
          <p:cNvSpPr txBox="1"/>
          <p:nvPr/>
        </p:nvSpPr>
        <p:spPr>
          <a:xfrm>
            <a:off x="898295" y="971253"/>
            <a:ext cx="801912"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ES" sz="12200" b="0" i="0">
                <a:solidFill>
                  <a:srgbClr val="9197CE"/>
                </a:solidFill>
                <a:latin typeface="Arial"/>
                <a:ea typeface="Arial"/>
                <a:cs typeface="Arial"/>
                <a:sym typeface="Arial"/>
              </a:rPr>
              <a:t>“</a:t>
            </a:r>
            <a:endParaRPr/>
          </a:p>
        </p:txBody>
      </p:sp>
      <p:sp>
        <p:nvSpPr>
          <p:cNvPr id="95" name="Google Shape;95;p27"/>
          <p:cNvSpPr txBox="1"/>
          <p:nvPr/>
        </p:nvSpPr>
        <p:spPr>
          <a:xfrm>
            <a:off x="9330490" y="2613787"/>
            <a:ext cx="801912"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ES" sz="12200" b="0" i="0">
                <a:solidFill>
                  <a:srgbClr val="9197CE"/>
                </a:solidFill>
                <a:latin typeface="Arial"/>
                <a:ea typeface="Arial"/>
                <a:cs typeface="Arial"/>
                <a:sym typeface="Arial"/>
              </a:rPr>
              <a:t>”</a:t>
            </a:r>
            <a:endParaRPr/>
          </a:p>
        </p:txBody>
      </p:sp>
    </p:spTree>
    <p:extLst>
      <p:ext uri="{BB962C8B-B14F-4D97-AF65-F5344CB8AC3E}">
        <p14:creationId xmlns:p14="http://schemas.microsoft.com/office/powerpoint/2010/main" val="38033453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arjeta de nombre">
  <p:cSld name="Tarjeta de nombre">
    <p:spTree>
      <p:nvGrpSpPr>
        <p:cNvPr id="1" name="Shape 96"/>
        <p:cNvGrpSpPr/>
        <p:nvPr/>
      </p:nvGrpSpPr>
      <p:grpSpPr>
        <a:xfrm>
          <a:off x="0" y="0"/>
          <a:ext cx="0" cy="0"/>
          <a:chOff x="0" y="0"/>
          <a:chExt cx="0" cy="0"/>
        </a:xfrm>
      </p:grpSpPr>
      <p:sp>
        <p:nvSpPr>
          <p:cNvPr id="97" name="Google Shape;97;p28"/>
          <p:cNvSpPr txBox="1">
            <a:spLocks noGrp="1"/>
          </p:cNvSpPr>
          <p:nvPr>
            <p:ph type="title"/>
          </p:nvPr>
        </p:nvSpPr>
        <p:spPr>
          <a:xfrm>
            <a:off x="1154954" y="3124201"/>
            <a:ext cx="8825660" cy="165318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154954" y="4777381"/>
            <a:ext cx="8825659"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rgbClr val="9197CE"/>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99" name="Google Shape;99;p2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extLst>
      <p:ext uri="{BB962C8B-B14F-4D97-AF65-F5344CB8AC3E}">
        <p14:creationId xmlns:p14="http://schemas.microsoft.com/office/powerpoint/2010/main" val="26623970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lumna 3">
  <p:cSld name="Columna 3">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32947" y="1981200"/>
            <a:ext cx="2946866"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9197CE"/>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05" name="Google Shape;105;p29"/>
          <p:cNvSpPr txBox="1">
            <a:spLocks noGrp="1"/>
          </p:cNvSpPr>
          <p:nvPr>
            <p:ph type="body" idx="2"/>
          </p:nvPr>
        </p:nvSpPr>
        <p:spPr>
          <a:xfrm>
            <a:off x="652463" y="2667000"/>
            <a:ext cx="2927350"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06" name="Google Shape;106;p29"/>
          <p:cNvSpPr txBox="1">
            <a:spLocks noGrp="1"/>
          </p:cNvSpPr>
          <p:nvPr>
            <p:ph type="body" idx="3"/>
          </p:nvPr>
        </p:nvSpPr>
        <p:spPr>
          <a:xfrm>
            <a:off x="3883659" y="1981200"/>
            <a:ext cx="2936241"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9197CE"/>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07" name="Google Shape;107;p29"/>
          <p:cNvSpPr txBox="1">
            <a:spLocks noGrp="1"/>
          </p:cNvSpPr>
          <p:nvPr>
            <p:ph type="body" idx="4"/>
          </p:nvPr>
        </p:nvSpPr>
        <p:spPr>
          <a:xfrm>
            <a:off x="3873106" y="2667000"/>
            <a:ext cx="2946794"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08" name="Google Shape;108;p29"/>
          <p:cNvSpPr txBox="1">
            <a:spLocks noGrp="1"/>
          </p:cNvSpPr>
          <p:nvPr>
            <p:ph type="body" idx="5"/>
          </p:nvPr>
        </p:nvSpPr>
        <p:spPr>
          <a:xfrm>
            <a:off x="7124700" y="1981200"/>
            <a:ext cx="29321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9197CE"/>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09" name="Google Shape;109;p29"/>
          <p:cNvSpPr txBox="1">
            <a:spLocks noGrp="1"/>
          </p:cNvSpPr>
          <p:nvPr>
            <p:ph type="body" idx="6"/>
          </p:nvPr>
        </p:nvSpPr>
        <p:spPr>
          <a:xfrm>
            <a:off x="7124700" y="2667000"/>
            <a:ext cx="2932113"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110" name="Google Shape;110;p29"/>
          <p:cNvCxnSpPr/>
          <p:nvPr/>
        </p:nvCxnSpPr>
        <p:spPr>
          <a:xfrm>
            <a:off x="3726142" y="2133600"/>
            <a:ext cx="0" cy="3962400"/>
          </a:xfrm>
          <a:prstGeom prst="straightConnector1">
            <a:avLst/>
          </a:prstGeom>
          <a:noFill/>
          <a:ln w="12700" cap="flat" cmpd="sng">
            <a:solidFill>
              <a:srgbClr val="9197CE">
                <a:alpha val="40000"/>
              </a:srgbClr>
            </a:solidFill>
            <a:prstDash val="solid"/>
            <a:round/>
            <a:headEnd type="none" w="sm" len="sm"/>
            <a:tailEnd type="none" w="sm" len="sm"/>
          </a:ln>
        </p:spPr>
      </p:cxnSp>
      <p:cxnSp>
        <p:nvCxnSpPr>
          <p:cNvPr id="111" name="Google Shape;111;p29"/>
          <p:cNvCxnSpPr/>
          <p:nvPr/>
        </p:nvCxnSpPr>
        <p:spPr>
          <a:xfrm>
            <a:off x="6962227" y="2133600"/>
            <a:ext cx="0" cy="3966882"/>
          </a:xfrm>
          <a:prstGeom prst="straightConnector1">
            <a:avLst/>
          </a:prstGeom>
          <a:noFill/>
          <a:ln w="12700" cap="flat" cmpd="sng">
            <a:solidFill>
              <a:srgbClr val="9197CE">
                <a:alpha val="40000"/>
              </a:srgbClr>
            </a:solidFill>
            <a:prstDash val="solid"/>
            <a:round/>
            <a:headEnd type="none" w="sm" len="sm"/>
            <a:tailEnd type="none" w="sm" len="sm"/>
          </a:ln>
        </p:spPr>
      </p:cxnSp>
      <p:sp>
        <p:nvSpPr>
          <p:cNvPr id="112" name="Google Shape;112;p29"/>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2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2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extLst>
      <p:ext uri="{BB962C8B-B14F-4D97-AF65-F5344CB8AC3E}">
        <p14:creationId xmlns:p14="http://schemas.microsoft.com/office/powerpoint/2010/main" val="27126880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lumna de imagen 3">
  <p:cSld name="Columna de imagen 3">
    <p:spTree>
      <p:nvGrpSpPr>
        <p:cNvPr id="1" name="Shape 115"/>
        <p:cNvGrpSpPr/>
        <p:nvPr/>
      </p:nvGrpSpPr>
      <p:grpSpPr>
        <a:xfrm>
          <a:off x="0" y="0"/>
          <a:ext cx="0" cy="0"/>
          <a:chOff x="0" y="0"/>
          <a:chExt cx="0" cy="0"/>
        </a:xfrm>
      </p:grpSpPr>
      <p:sp>
        <p:nvSpPr>
          <p:cNvPr id="116" name="Google Shape;116;p30"/>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30"/>
          <p:cNvSpPr txBox="1">
            <a:spLocks noGrp="1"/>
          </p:cNvSpPr>
          <p:nvPr>
            <p:ph type="body" idx="1"/>
          </p:nvPr>
        </p:nvSpPr>
        <p:spPr>
          <a:xfrm>
            <a:off x="652463" y="4250949"/>
            <a:ext cx="2940050"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9197CE"/>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18" name="Google Shape;118;p30"/>
          <p:cNvSpPr>
            <a:spLocks noGrp="1"/>
          </p:cNvSpPr>
          <p:nvPr>
            <p:ph type="pic" idx="2"/>
          </p:nvPr>
        </p:nvSpPr>
        <p:spPr>
          <a:xfrm>
            <a:off x="652463" y="2209800"/>
            <a:ext cx="2940050" cy="1524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9" name="Google Shape;119;p30"/>
          <p:cNvSpPr txBox="1">
            <a:spLocks noGrp="1"/>
          </p:cNvSpPr>
          <p:nvPr>
            <p:ph type="body" idx="3"/>
          </p:nvPr>
        </p:nvSpPr>
        <p:spPr>
          <a:xfrm>
            <a:off x="652463" y="4827211"/>
            <a:ext cx="2940050"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20" name="Google Shape;120;p30"/>
          <p:cNvSpPr txBox="1">
            <a:spLocks noGrp="1"/>
          </p:cNvSpPr>
          <p:nvPr>
            <p:ph type="body" idx="4"/>
          </p:nvPr>
        </p:nvSpPr>
        <p:spPr>
          <a:xfrm>
            <a:off x="3889375" y="4250949"/>
            <a:ext cx="2930525"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9197CE"/>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21" name="Google Shape;121;p30"/>
          <p:cNvSpPr>
            <a:spLocks noGrp="1"/>
          </p:cNvSpPr>
          <p:nvPr>
            <p:ph type="pic" idx="5"/>
          </p:nvPr>
        </p:nvSpPr>
        <p:spPr>
          <a:xfrm>
            <a:off x="3889374" y="2209800"/>
            <a:ext cx="2930525" cy="1524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2" name="Google Shape;122;p30"/>
          <p:cNvSpPr txBox="1">
            <a:spLocks noGrp="1"/>
          </p:cNvSpPr>
          <p:nvPr>
            <p:ph type="body" idx="6"/>
          </p:nvPr>
        </p:nvSpPr>
        <p:spPr>
          <a:xfrm>
            <a:off x="3888022" y="4827210"/>
            <a:ext cx="2934406"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23" name="Google Shape;123;p30"/>
          <p:cNvSpPr txBox="1">
            <a:spLocks noGrp="1"/>
          </p:cNvSpPr>
          <p:nvPr>
            <p:ph type="body" idx="7"/>
          </p:nvPr>
        </p:nvSpPr>
        <p:spPr>
          <a:xfrm>
            <a:off x="7124700" y="4250949"/>
            <a:ext cx="29321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9197CE"/>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24" name="Google Shape;124;p30"/>
          <p:cNvSpPr>
            <a:spLocks noGrp="1"/>
          </p:cNvSpPr>
          <p:nvPr>
            <p:ph type="pic" idx="8"/>
          </p:nvPr>
        </p:nvSpPr>
        <p:spPr>
          <a:xfrm>
            <a:off x="7124699" y="2209800"/>
            <a:ext cx="2932113" cy="1524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5" name="Google Shape;125;p30"/>
          <p:cNvSpPr txBox="1">
            <a:spLocks noGrp="1"/>
          </p:cNvSpPr>
          <p:nvPr>
            <p:ph type="body" idx="9"/>
          </p:nvPr>
        </p:nvSpPr>
        <p:spPr>
          <a:xfrm>
            <a:off x="7124575" y="4827208"/>
            <a:ext cx="2935997"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126" name="Google Shape;126;p30"/>
          <p:cNvCxnSpPr/>
          <p:nvPr/>
        </p:nvCxnSpPr>
        <p:spPr>
          <a:xfrm>
            <a:off x="3726142" y="2133600"/>
            <a:ext cx="0" cy="3962400"/>
          </a:xfrm>
          <a:prstGeom prst="straightConnector1">
            <a:avLst/>
          </a:prstGeom>
          <a:noFill/>
          <a:ln w="12700" cap="flat" cmpd="sng">
            <a:solidFill>
              <a:srgbClr val="9197CE">
                <a:alpha val="40000"/>
              </a:srgbClr>
            </a:solidFill>
            <a:prstDash val="solid"/>
            <a:round/>
            <a:headEnd type="none" w="sm" len="sm"/>
            <a:tailEnd type="none" w="sm" len="sm"/>
          </a:ln>
        </p:spPr>
      </p:cxnSp>
      <p:cxnSp>
        <p:nvCxnSpPr>
          <p:cNvPr id="127" name="Google Shape;127;p30"/>
          <p:cNvCxnSpPr/>
          <p:nvPr/>
        </p:nvCxnSpPr>
        <p:spPr>
          <a:xfrm>
            <a:off x="6962227" y="2133600"/>
            <a:ext cx="0" cy="3966882"/>
          </a:xfrm>
          <a:prstGeom prst="straightConnector1">
            <a:avLst/>
          </a:prstGeom>
          <a:noFill/>
          <a:ln w="12700" cap="flat" cmpd="sng">
            <a:solidFill>
              <a:srgbClr val="9197CE">
                <a:alpha val="40000"/>
              </a:srgbClr>
            </a:solidFill>
            <a:prstDash val="solid"/>
            <a:round/>
            <a:headEnd type="none" w="sm" len="sm"/>
            <a:tailEnd type="none" w="sm" len="sm"/>
          </a:ln>
        </p:spPr>
      </p:cxnSp>
      <p:sp>
        <p:nvSpPr>
          <p:cNvPr id="128" name="Google Shape;128;p3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3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3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extLst>
      <p:ext uri="{BB962C8B-B14F-4D97-AF65-F5344CB8AC3E}">
        <p14:creationId xmlns:p14="http://schemas.microsoft.com/office/powerpoint/2010/main" val="5954024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ítulo y texto vertical" type="vertTx">
  <p:cSld name="Título y texto vertical">
    <p:spTree>
      <p:nvGrpSpPr>
        <p:cNvPr id="1" name="Shape 131"/>
        <p:cNvGrpSpPr/>
        <p:nvPr/>
      </p:nvGrpSpPr>
      <p:grpSpPr>
        <a:xfrm>
          <a:off x="0" y="0"/>
          <a:ext cx="0" cy="0"/>
          <a:chOff x="0" y="0"/>
          <a:chExt cx="0" cy="0"/>
        </a:xfrm>
      </p:grpSpPr>
      <p:sp>
        <p:nvSpPr>
          <p:cNvPr id="132" name="Google Shape;132;p31"/>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31"/>
          <p:cNvSpPr txBox="1">
            <a:spLocks noGrp="1"/>
          </p:cNvSpPr>
          <p:nvPr>
            <p:ph type="body" idx="1"/>
          </p:nvPr>
        </p:nvSpPr>
        <p:spPr>
          <a:xfrm rot="5400000">
            <a:off x="3478842" y="-322612"/>
            <a:ext cx="4195481" cy="894654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34" name="Google Shape;134;p3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3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3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extLst>
      <p:ext uri="{BB962C8B-B14F-4D97-AF65-F5344CB8AC3E}">
        <p14:creationId xmlns:p14="http://schemas.microsoft.com/office/powerpoint/2010/main" val="42315460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Título vertical y texto">
    <p:spTree>
      <p:nvGrpSpPr>
        <p:cNvPr id="1" name="Shape 137"/>
        <p:cNvGrpSpPr/>
        <p:nvPr/>
      </p:nvGrpSpPr>
      <p:grpSpPr>
        <a:xfrm>
          <a:off x="0" y="0"/>
          <a:ext cx="0" cy="0"/>
          <a:chOff x="0" y="0"/>
          <a:chExt cx="0" cy="0"/>
        </a:xfrm>
      </p:grpSpPr>
      <p:sp>
        <p:nvSpPr>
          <p:cNvPr id="138" name="Google Shape;138;p32"/>
          <p:cNvSpPr txBox="1">
            <a:spLocks noGrp="1"/>
          </p:cNvSpPr>
          <p:nvPr>
            <p:ph type="title"/>
          </p:nvPr>
        </p:nvSpPr>
        <p:spPr>
          <a:xfrm rot="5400000">
            <a:off x="6267450" y="2466975"/>
            <a:ext cx="5826125" cy="17526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32"/>
          <p:cNvSpPr txBox="1">
            <a:spLocks noGrp="1"/>
          </p:cNvSpPr>
          <p:nvPr>
            <p:ph type="body" idx="1"/>
          </p:nvPr>
        </p:nvSpPr>
        <p:spPr>
          <a:xfrm rot="5400000">
            <a:off x="1679575" y="-139699"/>
            <a:ext cx="5368924" cy="7423149"/>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40" name="Google Shape;140;p3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3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3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extLst>
      <p:ext uri="{BB962C8B-B14F-4D97-AF65-F5344CB8AC3E}">
        <p14:creationId xmlns:p14="http://schemas.microsoft.com/office/powerpoint/2010/main" val="1056064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B7EBD235-7D5A-4FDB-B999-CC3867F2597A}" type="datetimeFigureOut">
              <a:rPr lang="en-US" smtClean="0"/>
              <a:t>7/30/2022</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4846104C-A80C-41C0-8373-E50209D18F09}" type="slidenum">
              <a:rPr lang="en-US" smtClean="0"/>
              <a:t>‹Nº›</a:t>
            </a:fld>
            <a:endParaRPr lang="en-US"/>
          </a:p>
        </p:txBody>
      </p:sp>
    </p:spTree>
    <p:extLst>
      <p:ext uri="{BB962C8B-B14F-4D97-AF65-F5344CB8AC3E}">
        <p14:creationId xmlns:p14="http://schemas.microsoft.com/office/powerpoint/2010/main" val="2243910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fecha 4"/>
          <p:cNvSpPr>
            <a:spLocks noGrp="1"/>
          </p:cNvSpPr>
          <p:nvPr>
            <p:ph type="dt" sz="half" idx="10"/>
          </p:nvPr>
        </p:nvSpPr>
        <p:spPr/>
        <p:txBody>
          <a:bodyPr/>
          <a:lstStyle/>
          <a:p>
            <a:fld id="{B7EBD235-7D5A-4FDB-B999-CC3867F2597A}" type="datetimeFigureOut">
              <a:rPr lang="en-US" smtClean="0"/>
              <a:t>7/30/2022</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4846104C-A80C-41C0-8373-E50209D18F09}" type="slidenum">
              <a:rPr lang="en-US" smtClean="0"/>
              <a:t>‹Nº›</a:t>
            </a:fld>
            <a:endParaRPr lang="en-US"/>
          </a:p>
        </p:txBody>
      </p:sp>
    </p:spTree>
    <p:extLst>
      <p:ext uri="{BB962C8B-B14F-4D97-AF65-F5344CB8AC3E}">
        <p14:creationId xmlns:p14="http://schemas.microsoft.com/office/powerpoint/2010/main" val="2566600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n-U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Marcador de fecha 6"/>
          <p:cNvSpPr>
            <a:spLocks noGrp="1"/>
          </p:cNvSpPr>
          <p:nvPr>
            <p:ph type="dt" sz="half" idx="10"/>
          </p:nvPr>
        </p:nvSpPr>
        <p:spPr/>
        <p:txBody>
          <a:bodyPr/>
          <a:lstStyle/>
          <a:p>
            <a:fld id="{B7EBD235-7D5A-4FDB-B999-CC3867F2597A}" type="datetimeFigureOut">
              <a:rPr lang="en-US" smtClean="0"/>
              <a:t>7/30/2022</a:t>
            </a:fld>
            <a:endParaRPr lang="en-US"/>
          </a:p>
        </p:txBody>
      </p:sp>
      <p:sp>
        <p:nvSpPr>
          <p:cNvPr id="8" name="Marcador de pie de página 7"/>
          <p:cNvSpPr>
            <a:spLocks noGrp="1"/>
          </p:cNvSpPr>
          <p:nvPr>
            <p:ph type="ftr" sz="quarter" idx="11"/>
          </p:nvPr>
        </p:nvSpPr>
        <p:spPr/>
        <p:txBody>
          <a:bodyPr/>
          <a:lstStyle/>
          <a:p>
            <a:endParaRPr lang="en-US"/>
          </a:p>
        </p:txBody>
      </p:sp>
      <p:sp>
        <p:nvSpPr>
          <p:cNvPr id="9" name="Marcador de número de diapositiva 8"/>
          <p:cNvSpPr>
            <a:spLocks noGrp="1"/>
          </p:cNvSpPr>
          <p:nvPr>
            <p:ph type="sldNum" sz="quarter" idx="12"/>
          </p:nvPr>
        </p:nvSpPr>
        <p:spPr/>
        <p:txBody>
          <a:bodyPr/>
          <a:lstStyle/>
          <a:p>
            <a:fld id="{4846104C-A80C-41C0-8373-E50209D18F09}" type="slidenum">
              <a:rPr lang="en-US" smtClean="0"/>
              <a:t>‹Nº›</a:t>
            </a:fld>
            <a:endParaRPr lang="en-US"/>
          </a:p>
        </p:txBody>
      </p:sp>
    </p:spTree>
    <p:extLst>
      <p:ext uri="{BB962C8B-B14F-4D97-AF65-F5344CB8AC3E}">
        <p14:creationId xmlns:p14="http://schemas.microsoft.com/office/powerpoint/2010/main" val="3937422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fecha 2"/>
          <p:cNvSpPr>
            <a:spLocks noGrp="1"/>
          </p:cNvSpPr>
          <p:nvPr>
            <p:ph type="dt" sz="half" idx="10"/>
          </p:nvPr>
        </p:nvSpPr>
        <p:spPr/>
        <p:txBody>
          <a:bodyPr/>
          <a:lstStyle/>
          <a:p>
            <a:fld id="{B7EBD235-7D5A-4FDB-B999-CC3867F2597A}" type="datetimeFigureOut">
              <a:rPr lang="en-US" smtClean="0"/>
              <a:t>7/30/2022</a:t>
            </a:fld>
            <a:endParaRPr lang="en-US"/>
          </a:p>
        </p:txBody>
      </p:sp>
      <p:sp>
        <p:nvSpPr>
          <p:cNvPr id="4" name="Marcador de pie de página 3"/>
          <p:cNvSpPr>
            <a:spLocks noGrp="1"/>
          </p:cNvSpPr>
          <p:nvPr>
            <p:ph type="ftr" sz="quarter" idx="11"/>
          </p:nvPr>
        </p:nvSpPr>
        <p:spPr/>
        <p:txBody>
          <a:bodyPr/>
          <a:lstStyle/>
          <a:p>
            <a:endParaRPr lang="en-US"/>
          </a:p>
        </p:txBody>
      </p:sp>
      <p:sp>
        <p:nvSpPr>
          <p:cNvPr id="5" name="Marcador de número de diapositiva 4"/>
          <p:cNvSpPr>
            <a:spLocks noGrp="1"/>
          </p:cNvSpPr>
          <p:nvPr>
            <p:ph type="sldNum" sz="quarter" idx="12"/>
          </p:nvPr>
        </p:nvSpPr>
        <p:spPr/>
        <p:txBody>
          <a:bodyPr/>
          <a:lstStyle/>
          <a:p>
            <a:fld id="{4846104C-A80C-41C0-8373-E50209D18F09}" type="slidenum">
              <a:rPr lang="en-US" smtClean="0"/>
              <a:t>‹Nº›</a:t>
            </a:fld>
            <a:endParaRPr lang="en-US"/>
          </a:p>
        </p:txBody>
      </p:sp>
    </p:spTree>
    <p:extLst>
      <p:ext uri="{BB962C8B-B14F-4D97-AF65-F5344CB8AC3E}">
        <p14:creationId xmlns:p14="http://schemas.microsoft.com/office/powerpoint/2010/main" val="4157198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7EBD235-7D5A-4FDB-B999-CC3867F2597A}" type="datetimeFigureOut">
              <a:rPr lang="en-US" smtClean="0"/>
              <a:t>7/30/2022</a:t>
            </a:fld>
            <a:endParaRPr lang="en-US"/>
          </a:p>
        </p:txBody>
      </p:sp>
      <p:sp>
        <p:nvSpPr>
          <p:cNvPr id="3" name="Marcador de pie de página 2"/>
          <p:cNvSpPr>
            <a:spLocks noGrp="1"/>
          </p:cNvSpPr>
          <p:nvPr>
            <p:ph type="ftr" sz="quarter" idx="11"/>
          </p:nvPr>
        </p:nvSpPr>
        <p:spPr/>
        <p:txBody>
          <a:bodyPr/>
          <a:lstStyle/>
          <a:p>
            <a:endParaRPr lang="en-US"/>
          </a:p>
        </p:txBody>
      </p:sp>
      <p:sp>
        <p:nvSpPr>
          <p:cNvPr id="4" name="Marcador de número de diapositiva 3"/>
          <p:cNvSpPr>
            <a:spLocks noGrp="1"/>
          </p:cNvSpPr>
          <p:nvPr>
            <p:ph type="sldNum" sz="quarter" idx="12"/>
          </p:nvPr>
        </p:nvSpPr>
        <p:spPr/>
        <p:txBody>
          <a:bodyPr/>
          <a:lstStyle/>
          <a:p>
            <a:fld id="{4846104C-A80C-41C0-8373-E50209D18F09}" type="slidenum">
              <a:rPr lang="en-US" smtClean="0"/>
              <a:t>‹Nº›</a:t>
            </a:fld>
            <a:endParaRPr lang="en-US"/>
          </a:p>
        </p:txBody>
      </p:sp>
    </p:spTree>
    <p:extLst>
      <p:ext uri="{BB962C8B-B14F-4D97-AF65-F5344CB8AC3E}">
        <p14:creationId xmlns:p14="http://schemas.microsoft.com/office/powerpoint/2010/main" val="608643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B7EBD235-7D5A-4FDB-B999-CC3867F2597A}" type="datetimeFigureOut">
              <a:rPr lang="en-US" smtClean="0"/>
              <a:t>7/30/2022</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4846104C-A80C-41C0-8373-E50209D18F09}" type="slidenum">
              <a:rPr lang="en-US" smtClean="0"/>
              <a:t>‹Nº›</a:t>
            </a:fld>
            <a:endParaRPr lang="en-US"/>
          </a:p>
        </p:txBody>
      </p:sp>
    </p:spTree>
    <p:extLst>
      <p:ext uri="{BB962C8B-B14F-4D97-AF65-F5344CB8AC3E}">
        <p14:creationId xmlns:p14="http://schemas.microsoft.com/office/powerpoint/2010/main" val="6852011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B7EBD235-7D5A-4FDB-B999-CC3867F2597A}" type="datetimeFigureOut">
              <a:rPr lang="en-US" smtClean="0"/>
              <a:t>7/30/2022</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4846104C-A80C-41C0-8373-E50209D18F09}" type="slidenum">
              <a:rPr lang="en-US" smtClean="0"/>
              <a:t>‹Nº›</a:t>
            </a:fld>
            <a:endParaRPr lang="en-US"/>
          </a:p>
        </p:txBody>
      </p:sp>
    </p:spTree>
    <p:extLst>
      <p:ext uri="{BB962C8B-B14F-4D97-AF65-F5344CB8AC3E}">
        <p14:creationId xmlns:p14="http://schemas.microsoft.com/office/powerpoint/2010/main" val="278013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image" Target="../media/image3.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image" Target="../media/image5.png"/><Relationship Id="rId10" Type="http://schemas.openxmlformats.org/officeDocument/2006/relationships/slideLayout" Target="../slideLayouts/slideLayout21.xml"/><Relationship Id="rId19"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EBD235-7D5A-4FDB-B999-CC3867F2597A}" type="datetimeFigureOut">
              <a:rPr lang="en-US" smtClean="0"/>
              <a:t>7/30/2022</a:t>
            </a:fld>
            <a:endParaRPr lang="en-U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46104C-A80C-41C0-8373-E50209D18F09}" type="slidenum">
              <a:rPr lang="en-US" smtClean="0"/>
              <a:t>‹Nº›</a:t>
            </a:fld>
            <a:endParaRPr lang="en-US"/>
          </a:p>
        </p:txBody>
      </p:sp>
    </p:spTree>
    <p:extLst>
      <p:ext uri="{BB962C8B-B14F-4D97-AF65-F5344CB8AC3E}">
        <p14:creationId xmlns:p14="http://schemas.microsoft.com/office/powerpoint/2010/main" val="2029636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
        <p:cNvGrpSpPr/>
        <p:nvPr/>
      </p:nvGrpSpPr>
      <p:grpSpPr>
        <a:xfrm>
          <a:off x="0" y="0"/>
          <a:ext cx="0" cy="0"/>
          <a:chOff x="0" y="0"/>
          <a:chExt cx="0" cy="0"/>
        </a:xfrm>
      </p:grpSpPr>
      <p:pic>
        <p:nvPicPr>
          <p:cNvPr id="6" name="Google Shape;6;p15"/>
          <p:cNvPicPr preferRelativeResize="0"/>
          <p:nvPr/>
        </p:nvPicPr>
        <p:blipFill rotWithShape="1">
          <a:blip r:embed="rId20">
            <a:alphaModFix/>
          </a:blip>
          <a:srcRect l="3613"/>
          <a:stretch/>
        </p:blipFill>
        <p:spPr>
          <a:xfrm>
            <a:off x="0" y="2669685"/>
            <a:ext cx="4037012" cy="4188315"/>
          </a:xfrm>
          <a:prstGeom prst="rect">
            <a:avLst/>
          </a:prstGeom>
          <a:noFill/>
          <a:ln>
            <a:noFill/>
          </a:ln>
        </p:spPr>
      </p:pic>
      <p:pic>
        <p:nvPicPr>
          <p:cNvPr id="7" name="Google Shape;7;p15"/>
          <p:cNvPicPr preferRelativeResize="0"/>
          <p:nvPr/>
        </p:nvPicPr>
        <p:blipFill rotWithShape="1">
          <a:blip r:embed="rId21">
            <a:alphaModFix/>
          </a:blip>
          <a:srcRect l="35640"/>
          <a:stretch/>
        </p:blipFill>
        <p:spPr>
          <a:xfrm>
            <a:off x="0" y="2892347"/>
            <a:ext cx="1522412" cy="2365453"/>
          </a:xfrm>
          <a:prstGeom prst="rect">
            <a:avLst/>
          </a:prstGeom>
          <a:noFill/>
          <a:ln>
            <a:noFill/>
          </a:ln>
        </p:spPr>
      </p:pic>
      <p:sp>
        <p:nvSpPr>
          <p:cNvPr id="8" name="Google Shape;8;p15"/>
          <p:cNvSpPr/>
          <p:nvPr/>
        </p:nvSpPr>
        <p:spPr>
          <a:xfrm>
            <a:off x="8609012" y="1676400"/>
            <a:ext cx="2819400" cy="2819400"/>
          </a:xfrm>
          <a:prstGeom prst="ellipse">
            <a:avLst/>
          </a:prstGeom>
          <a:gradFill>
            <a:gsLst>
              <a:gs pos="0">
                <a:srgbClr val="5963B8">
                  <a:alpha val="6666"/>
                </a:srgbClr>
              </a:gs>
              <a:gs pos="36000">
                <a:srgbClr val="5963B8">
                  <a:alpha val="5882"/>
                </a:srgbClr>
              </a:gs>
              <a:gs pos="69000">
                <a:srgbClr val="5963B8">
                  <a:alpha val="0"/>
                </a:srgbClr>
              </a:gs>
              <a:gs pos="100000">
                <a:srgbClr val="5963B8">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Google Shape;9;p15"/>
          <p:cNvPicPr preferRelativeResize="0"/>
          <p:nvPr/>
        </p:nvPicPr>
        <p:blipFill rotWithShape="1">
          <a:blip r:embed="rId22">
            <a:alphaModFix/>
          </a:blip>
          <a:srcRect t="28812"/>
          <a:stretch/>
        </p:blipFill>
        <p:spPr>
          <a:xfrm>
            <a:off x="7999412" y="0"/>
            <a:ext cx="1603387" cy="1141407"/>
          </a:xfrm>
          <a:prstGeom prst="rect">
            <a:avLst/>
          </a:prstGeom>
          <a:noFill/>
          <a:ln>
            <a:noFill/>
          </a:ln>
        </p:spPr>
      </p:pic>
      <p:pic>
        <p:nvPicPr>
          <p:cNvPr id="10" name="Google Shape;10;p15"/>
          <p:cNvPicPr preferRelativeResize="0"/>
          <p:nvPr/>
        </p:nvPicPr>
        <p:blipFill rotWithShape="1">
          <a:blip r:embed="rId23">
            <a:alphaModFix/>
          </a:blip>
          <a:srcRect b="23320"/>
          <a:stretch/>
        </p:blipFill>
        <p:spPr>
          <a:xfrm>
            <a:off x="8605878" y="6096000"/>
            <a:ext cx="993734" cy="762000"/>
          </a:xfrm>
          <a:prstGeom prst="rect">
            <a:avLst/>
          </a:prstGeom>
          <a:noFill/>
          <a:ln>
            <a:noFill/>
          </a:ln>
        </p:spPr>
      </p:pic>
      <p:sp>
        <p:nvSpPr>
          <p:cNvPr id="11" name="Google Shape;11;p15"/>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5"/>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lt2"/>
              </a:buClr>
              <a:buSzPts val="4200"/>
              <a:buFont typeface="Century Gothic"/>
              <a:buNone/>
              <a:defRPr sz="42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3" name="Google Shape;13;p15"/>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marR="0" lvl="0" indent="-330200" algn="l" rtl="0">
              <a:spcBef>
                <a:spcPts val="1000"/>
              </a:spcBef>
              <a:spcAft>
                <a:spcPts val="0"/>
              </a:spcAft>
              <a:buClr>
                <a:srgbClr val="9197CE"/>
              </a:buClr>
              <a:buSzPts val="160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914400" marR="0" lvl="1" indent="-320040" algn="l" rtl="0">
              <a:spcBef>
                <a:spcPts val="1000"/>
              </a:spcBef>
              <a:spcAft>
                <a:spcPts val="0"/>
              </a:spcAft>
              <a:buClr>
                <a:srgbClr val="9197CE"/>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371600" marR="0" lvl="2" indent="-309880" algn="l" rtl="0">
              <a:spcBef>
                <a:spcPts val="1000"/>
              </a:spcBef>
              <a:spcAft>
                <a:spcPts val="0"/>
              </a:spcAft>
              <a:buClr>
                <a:srgbClr val="9197CE"/>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828800" marR="0" lvl="3" indent="-299719" algn="l" rtl="0">
              <a:spcBef>
                <a:spcPts val="1000"/>
              </a:spcBef>
              <a:spcAft>
                <a:spcPts val="0"/>
              </a:spcAft>
              <a:buClr>
                <a:srgbClr val="9197CE"/>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286000" marR="0" lvl="4" indent="-299720" algn="l" rtl="0">
              <a:spcBef>
                <a:spcPts val="1000"/>
              </a:spcBef>
              <a:spcAft>
                <a:spcPts val="0"/>
              </a:spcAft>
              <a:buClr>
                <a:srgbClr val="9197CE"/>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743200" marR="0" lvl="5" indent="-299720" algn="l" rtl="0">
              <a:spcBef>
                <a:spcPts val="1000"/>
              </a:spcBef>
              <a:spcAft>
                <a:spcPts val="0"/>
              </a:spcAft>
              <a:buClr>
                <a:srgbClr val="9197CE"/>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3200400" marR="0" lvl="6" indent="-299720" algn="l" rtl="0">
              <a:spcBef>
                <a:spcPts val="1000"/>
              </a:spcBef>
              <a:spcAft>
                <a:spcPts val="0"/>
              </a:spcAft>
              <a:buClr>
                <a:srgbClr val="9197CE"/>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657600" marR="0" lvl="7" indent="-299720" algn="l" rtl="0">
              <a:spcBef>
                <a:spcPts val="1000"/>
              </a:spcBef>
              <a:spcAft>
                <a:spcPts val="0"/>
              </a:spcAft>
              <a:buClr>
                <a:srgbClr val="9197CE"/>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4114800" marR="0" lvl="8" indent="-299720" algn="l" rtl="0">
              <a:spcBef>
                <a:spcPts val="1000"/>
              </a:spcBef>
              <a:spcAft>
                <a:spcPts val="0"/>
              </a:spcAft>
              <a:buClr>
                <a:srgbClr val="9197CE"/>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14" name="Google Shape;14;p1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5" name="Google Shape;15;p1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6" name="Google Shape;16;p1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s-ES"/>
              <a:t>‹Nº›</a:t>
            </a:fld>
            <a:endParaRPr/>
          </a:p>
        </p:txBody>
      </p:sp>
    </p:spTree>
    <p:extLst>
      <p:ext uri="{BB962C8B-B14F-4D97-AF65-F5344CB8AC3E}">
        <p14:creationId xmlns:p14="http://schemas.microsoft.com/office/powerpoint/2010/main" val="1909853051"/>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Layout" Target="../diagrams/layout6.xml"/><Relationship Id="rId7" Type="http://schemas.openxmlformats.org/officeDocument/2006/relationships/image" Target="../media/image18.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8.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41.png"/></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43.png"/><Relationship Id="rId4" Type="http://schemas.openxmlformats.org/officeDocument/2006/relationships/image" Target="../media/image42.png"/></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44.png"/></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46.png"/><Relationship Id="rId4" Type="http://schemas.openxmlformats.org/officeDocument/2006/relationships/image" Target="../media/image45.png"/></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48.png"/><Relationship Id="rId4" Type="http://schemas.openxmlformats.org/officeDocument/2006/relationships/image" Target="../media/image47.png"/></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0.png"/><Relationship Id="rId4" Type="http://schemas.openxmlformats.org/officeDocument/2006/relationships/image" Target="../media/image49.png"/></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6.png"/></Relationships>
</file>

<file path=ppt/slides/_rels/slide6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6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6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53.jpeg"/><Relationship Id="rId7" Type="http://schemas.openxmlformats.org/officeDocument/2006/relationships/customXml" Target="../ink/ink2.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customXml" Target="../ink/ink1.xml"/><Relationship Id="rId4" Type="http://schemas.openxmlformats.org/officeDocument/2006/relationships/hyperlink" Target="https://intranet2.sbs.gob.pe/dv_int_cn/671/v4.0/Adjuntos/9075-2012.r.pd"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54.emf"/><Relationship Id="rId7" Type="http://schemas.openxmlformats.org/officeDocument/2006/relationships/image" Target="../media/image100.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0.png"/></Relationships>
</file>

<file path=ppt/slides/_rels/slide68.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00.png"/></Relationships>
</file>

<file path=ppt/slides/_rels/slide69.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0.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511.png"/><Relationship Id="rId5" Type="http://schemas.openxmlformats.org/officeDocument/2006/relationships/image" Target="../media/image500.png"/></Relationships>
</file>

<file path=ppt/slides/_rels/slide72.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520.png"/></Relationships>
</file>

<file path=ppt/slides/_rels/slide73.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54.emf"/><Relationship Id="rId7" Type="http://schemas.openxmlformats.org/officeDocument/2006/relationships/image" Target="../media/image190.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530.png"/></Relationships>
</file>

<file path=ppt/slides/_rels/slide74.xml.rels><?xml version="1.0" encoding="UTF-8" standalone="yes"?>
<Relationships xmlns="http://schemas.openxmlformats.org/package/2006/relationships"><Relationship Id="rId3" Type="http://schemas.openxmlformats.org/officeDocument/2006/relationships/image" Target="../media/image54.emf"/><Relationship Id="rId7" Type="http://schemas.openxmlformats.org/officeDocument/2006/relationships/image" Target="../media/image230.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210.png"/></Relationships>
</file>

<file path=ppt/slides/_rels/slide75.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250.png"/><Relationship Id="rId4" Type="http://schemas.openxmlformats.org/officeDocument/2006/relationships/image" Target="../media/image77.png"/></Relationships>
</file>

<file path=ppt/slides/_rels/slide76.xml.rels><?xml version="1.0" encoding="UTF-8" standalone="yes"?>
<Relationships xmlns="http://schemas.openxmlformats.org/package/2006/relationships"><Relationship Id="rId8" Type="http://schemas.openxmlformats.org/officeDocument/2006/relationships/image" Target="../media/image290.png"/><Relationship Id="rId3" Type="http://schemas.openxmlformats.org/officeDocument/2006/relationships/image" Target="../media/image54.emf"/><Relationship Id="rId7" Type="http://schemas.openxmlformats.org/officeDocument/2006/relationships/image" Target="../media/image280.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270.png"/><Relationship Id="rId5" Type="http://schemas.openxmlformats.org/officeDocument/2006/relationships/image" Target="../media/image260.png"/><Relationship Id="rId9" Type="http://schemas.openxmlformats.org/officeDocument/2006/relationships/image" Target="../media/image3000.png"/></Relationships>
</file>

<file path=ppt/slides/_rels/slide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8" Type="http://schemas.openxmlformats.org/officeDocument/2006/relationships/image" Target="../media/image630.png"/><Relationship Id="rId13" Type="http://schemas.openxmlformats.org/officeDocument/2006/relationships/image" Target="../media/image780.png"/><Relationship Id="rId3" Type="http://schemas.openxmlformats.org/officeDocument/2006/relationships/image" Target="../media/image55.png"/><Relationship Id="rId7" Type="http://schemas.openxmlformats.org/officeDocument/2006/relationships/image" Target="../media/image620.png"/><Relationship Id="rId12" Type="http://schemas.openxmlformats.org/officeDocument/2006/relationships/customXml" Target="../ink/ink3.xm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611.png"/><Relationship Id="rId11" Type="http://schemas.openxmlformats.org/officeDocument/2006/relationships/image" Target="../media/image660.png"/><Relationship Id="rId5" Type="http://schemas.openxmlformats.org/officeDocument/2006/relationships/image" Target="../media/image600.png"/><Relationship Id="rId10" Type="http://schemas.openxmlformats.org/officeDocument/2006/relationships/image" Target="../media/image650.png"/><Relationship Id="rId4" Type="http://schemas.openxmlformats.org/officeDocument/2006/relationships/image" Target="../media/image59.png"/><Relationship Id="rId9" Type="http://schemas.openxmlformats.org/officeDocument/2006/relationships/image" Target="../media/image640.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6.png"/></Relationships>
</file>

<file path=ppt/slides/_rels/slide80.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55.png"/><Relationship Id="rId7" Type="http://schemas.openxmlformats.org/officeDocument/2006/relationships/image" Target="../media/image580.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560.png"/><Relationship Id="rId4" Type="http://schemas.openxmlformats.org/officeDocument/2006/relationships/image" Target="../media/image550.png"/><Relationship Id="rId9" Type="http://schemas.openxmlformats.org/officeDocument/2006/relationships/image" Target="../media/image770.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3"/>
          <p:cNvCxnSpPr/>
          <p:nvPr/>
        </p:nvCxnSpPr>
        <p:spPr>
          <a:xfrm>
            <a:off x="2104736" y="4064620"/>
            <a:ext cx="7951353" cy="0"/>
          </a:xfrm>
          <a:prstGeom prst="line">
            <a:avLst/>
          </a:prstGeom>
          <a:ln w="57150" cap="rnd" cmpd="sng">
            <a:solidFill>
              <a:srgbClr val="B0ACAB"/>
            </a:solidFill>
          </a:ln>
          <a:effectLst/>
        </p:spPr>
        <p:style>
          <a:lnRef idx="2">
            <a:schemeClr val="accent1"/>
          </a:lnRef>
          <a:fillRef idx="0">
            <a:schemeClr val="accent1"/>
          </a:fillRef>
          <a:effectRef idx="1">
            <a:schemeClr val="accent1"/>
          </a:effectRef>
          <a:fontRef idx="minor">
            <a:schemeClr val="tx1"/>
          </a:fontRef>
        </p:style>
      </p:cxnSp>
      <p:sp>
        <p:nvSpPr>
          <p:cNvPr id="5" name="CuadroTexto 4"/>
          <p:cNvSpPr txBox="1"/>
          <p:nvPr/>
        </p:nvSpPr>
        <p:spPr>
          <a:xfrm>
            <a:off x="2249155" y="4063593"/>
            <a:ext cx="8383754" cy="2062103"/>
          </a:xfrm>
          <a:prstGeom prst="rect">
            <a:avLst/>
          </a:prstGeom>
          <a:noFill/>
        </p:spPr>
        <p:txBody>
          <a:bodyPr wrap="square" rtlCol="0">
            <a:spAutoFit/>
          </a:bodyPr>
          <a:lstStyle/>
          <a:p>
            <a:r>
              <a:rPr lang="es-ES" sz="3200" b="1" dirty="0">
                <a:solidFill>
                  <a:srgbClr val="08238B"/>
                </a:solidFill>
                <a:latin typeface="Helvetica" panose="020B0604020202020204" pitchFamily="34" charset="0"/>
                <a:cs typeface="Helvetica" panose="020B0604020202020204" pitchFamily="34" charset="0"/>
              </a:rPr>
              <a:t>Facultad de Ciencias Económicas</a:t>
            </a:r>
            <a:br>
              <a:rPr lang="es-ES" sz="3200" b="1" dirty="0">
                <a:solidFill>
                  <a:srgbClr val="08238B"/>
                </a:solidFill>
                <a:latin typeface="Helvetica" panose="020B0604020202020204" pitchFamily="34" charset="0"/>
                <a:cs typeface="Helvetica" panose="020B0604020202020204" pitchFamily="34" charset="0"/>
              </a:rPr>
            </a:br>
            <a:r>
              <a:rPr lang="es-ES" sz="3200" b="1" dirty="0">
                <a:solidFill>
                  <a:srgbClr val="08238B"/>
                </a:solidFill>
                <a:latin typeface="Helvetica" panose="020B0604020202020204" pitchFamily="34" charset="0"/>
                <a:cs typeface="Helvetica" panose="020B0604020202020204" pitchFamily="34" charset="0"/>
              </a:rPr>
              <a:t>Examen de sustentación para Título </a:t>
            </a:r>
            <a:br>
              <a:rPr lang="es-ES" sz="3200" b="1" dirty="0">
                <a:solidFill>
                  <a:srgbClr val="08238B"/>
                </a:solidFill>
                <a:latin typeface="Helvetica" panose="020B0604020202020204" pitchFamily="34" charset="0"/>
                <a:cs typeface="Helvetica" panose="020B0604020202020204" pitchFamily="34" charset="0"/>
              </a:rPr>
            </a:br>
            <a:r>
              <a:rPr lang="es-ES" sz="3200" b="1" dirty="0">
                <a:solidFill>
                  <a:srgbClr val="08238B"/>
                </a:solidFill>
                <a:latin typeface="Helvetica" panose="020B0604020202020204" pitchFamily="34" charset="0"/>
                <a:cs typeface="Helvetica" panose="020B0604020202020204" pitchFamily="34" charset="0"/>
              </a:rPr>
              <a:t>Profesional de Economista</a:t>
            </a:r>
            <a:br>
              <a:rPr lang="es-ES" sz="3200" b="1" dirty="0">
                <a:solidFill>
                  <a:srgbClr val="08238B"/>
                </a:solidFill>
                <a:latin typeface="Helvetica" panose="020B0604020202020204" pitchFamily="34" charset="0"/>
                <a:cs typeface="Helvetica" panose="020B0604020202020204" pitchFamily="34" charset="0"/>
              </a:rPr>
            </a:br>
            <a:endParaRPr lang="es-ES" sz="3200" b="1" dirty="0">
              <a:solidFill>
                <a:srgbClr val="08238B"/>
              </a:solidFill>
              <a:latin typeface="Helvetica" panose="020B0604020202020204" pitchFamily="34" charset="0"/>
              <a:cs typeface="Helvetica" panose="020B0604020202020204" pitchFamily="34" charset="0"/>
            </a:endParaRPr>
          </a:p>
        </p:txBody>
      </p:sp>
      <p:cxnSp>
        <p:nvCxnSpPr>
          <p:cNvPr id="6" name="Conector recto 5"/>
          <p:cNvCxnSpPr/>
          <p:nvPr/>
        </p:nvCxnSpPr>
        <p:spPr>
          <a:xfrm>
            <a:off x="2104736" y="5627588"/>
            <a:ext cx="7951353" cy="0"/>
          </a:xfrm>
          <a:prstGeom prst="line">
            <a:avLst/>
          </a:prstGeom>
          <a:ln w="57150" cap="rnd" cmpd="sng">
            <a:solidFill>
              <a:srgbClr val="B0ACAB"/>
            </a:solidFill>
          </a:ln>
          <a:effectLst/>
        </p:spPr>
        <p:style>
          <a:lnRef idx="2">
            <a:schemeClr val="accent1"/>
          </a:lnRef>
          <a:fillRef idx="0">
            <a:schemeClr val="accent1"/>
          </a:fillRef>
          <a:effectRef idx="1">
            <a:schemeClr val="accent1"/>
          </a:effectRef>
          <a:fontRef idx="minor">
            <a:schemeClr val="tx1"/>
          </a:fontRef>
        </p:style>
      </p:cxnSp>
      <p:sp>
        <p:nvSpPr>
          <p:cNvPr id="7" name="CuadroTexto 6"/>
          <p:cNvSpPr txBox="1"/>
          <p:nvPr/>
        </p:nvSpPr>
        <p:spPr>
          <a:xfrm>
            <a:off x="2249155" y="5771749"/>
            <a:ext cx="9028145" cy="646331"/>
          </a:xfrm>
          <a:prstGeom prst="rect">
            <a:avLst/>
          </a:prstGeom>
          <a:noFill/>
        </p:spPr>
        <p:txBody>
          <a:bodyPr wrap="square" rtlCol="0">
            <a:spAutoFit/>
          </a:bodyPr>
          <a:lstStyle/>
          <a:p>
            <a:r>
              <a:rPr lang="es-ES" sz="2000" b="1" dirty="0">
                <a:solidFill>
                  <a:srgbClr val="EC8549"/>
                </a:solidFill>
                <a:latin typeface="Helvetica" panose="020B0604020202020204" pitchFamily="34" charset="0"/>
                <a:cs typeface="Helvetica" panose="020B0604020202020204" pitchFamily="34" charset="0"/>
              </a:rPr>
              <a:t>Yazmin Abat Alarcón 				 Agosto 2022</a:t>
            </a:r>
          </a:p>
          <a:p>
            <a:endParaRPr lang="es-ES" sz="1600" b="1" dirty="0">
              <a:solidFill>
                <a:srgbClr val="EC8549"/>
              </a:solidFill>
              <a:latin typeface="Helvetica" panose="020B0604020202020204" pitchFamily="34" charset="0"/>
              <a:cs typeface="Helvetica" panose="020B0604020202020204" pitchFamily="34" charset="0"/>
            </a:endParaRPr>
          </a:p>
        </p:txBody>
      </p:sp>
      <p:pic>
        <p:nvPicPr>
          <p:cNvPr id="8" name="Imagen 7">
            <a:extLst>
              <a:ext uri="{FF2B5EF4-FFF2-40B4-BE49-F238E27FC236}">
                <a16:creationId xmlns:a16="http://schemas.microsoft.com/office/drawing/2014/main" id="{32335DE8-ACE4-12E5-3A65-D8B9B8155F57}"/>
              </a:ext>
            </a:extLst>
          </p:cNvPr>
          <p:cNvPicPr>
            <a:picLocks noChangeAspect="1"/>
          </p:cNvPicPr>
          <p:nvPr/>
        </p:nvPicPr>
        <p:blipFill>
          <a:blip r:embed="rId2"/>
          <a:stretch>
            <a:fillRect/>
          </a:stretch>
        </p:blipFill>
        <p:spPr>
          <a:xfrm>
            <a:off x="3520238" y="818361"/>
            <a:ext cx="4926338" cy="2098778"/>
          </a:xfrm>
          <a:prstGeom prst="rect">
            <a:avLst/>
          </a:prstGeom>
        </p:spPr>
      </p:pic>
    </p:spTree>
    <p:extLst>
      <p:ext uri="{BB962C8B-B14F-4D97-AF65-F5344CB8AC3E}">
        <p14:creationId xmlns:p14="http://schemas.microsoft.com/office/powerpoint/2010/main" val="11969117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a:cxnSpLocks/>
          </p:cNvCxnSpPr>
          <p:nvPr/>
        </p:nvCxnSpPr>
        <p:spPr>
          <a:xfrm>
            <a:off x="2120323" y="906883"/>
            <a:ext cx="8177920"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5" name="CuadroTexto 3"/>
          <p:cNvSpPr txBox="1"/>
          <p:nvPr/>
        </p:nvSpPr>
        <p:spPr>
          <a:xfrm>
            <a:off x="2120323" y="262148"/>
            <a:ext cx="8552674" cy="584775"/>
          </a:xfrm>
          <a:prstGeom prst="rect">
            <a:avLst/>
          </a:prstGeom>
          <a:noFill/>
        </p:spPr>
        <p:txBody>
          <a:bodyPr wrap="square" rtlCol="0">
            <a:spAutoFit/>
          </a:bodyPr>
          <a:lstStyle/>
          <a:p>
            <a:r>
              <a:rPr lang="es-ES" sz="3200" b="1" dirty="0">
                <a:solidFill>
                  <a:srgbClr val="08238B"/>
                </a:solidFill>
              </a:rPr>
              <a:t>1.3.1. CURVAS DE CONTRATOS IGUALES</a:t>
            </a:r>
          </a:p>
        </p:txBody>
      </p:sp>
      <p:sp>
        <p:nvSpPr>
          <p:cNvPr id="6" name="Rectángulo 5">
            <a:extLst>
              <a:ext uri="{FF2B5EF4-FFF2-40B4-BE49-F238E27FC236}">
                <a16:creationId xmlns:a16="http://schemas.microsoft.com/office/drawing/2014/main" id="{C026F2DD-3C60-6F5E-F487-54F6073F5292}"/>
              </a:ext>
            </a:extLst>
          </p:cNvPr>
          <p:cNvSpPr/>
          <p:nvPr/>
        </p:nvSpPr>
        <p:spPr>
          <a:xfrm>
            <a:off x="5552148" y="5534313"/>
            <a:ext cx="2008682" cy="359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n 7">
            <a:extLst>
              <a:ext uri="{FF2B5EF4-FFF2-40B4-BE49-F238E27FC236}">
                <a16:creationId xmlns:a16="http://schemas.microsoft.com/office/drawing/2014/main" id="{D7B56339-9E7D-2F12-FDAF-41A2C0CB72E9}"/>
              </a:ext>
            </a:extLst>
          </p:cNvPr>
          <p:cNvPicPr>
            <a:picLocks noChangeAspect="1"/>
          </p:cNvPicPr>
          <p:nvPr/>
        </p:nvPicPr>
        <p:blipFill>
          <a:blip r:embed="rId3"/>
          <a:stretch>
            <a:fillRect/>
          </a:stretch>
        </p:blipFill>
        <p:spPr>
          <a:xfrm>
            <a:off x="5552148" y="1042972"/>
            <a:ext cx="6639852" cy="4235331"/>
          </a:xfrm>
          <a:prstGeom prst="rect">
            <a:avLst/>
          </a:prstGeom>
        </p:spPr>
      </p:pic>
      <p:pic>
        <p:nvPicPr>
          <p:cNvPr id="10" name="Imagen 9">
            <a:extLst>
              <a:ext uri="{FF2B5EF4-FFF2-40B4-BE49-F238E27FC236}">
                <a16:creationId xmlns:a16="http://schemas.microsoft.com/office/drawing/2014/main" id="{A82E6258-9A4D-0B2F-E3AE-3D20A74247B5}"/>
              </a:ext>
            </a:extLst>
          </p:cNvPr>
          <p:cNvPicPr>
            <a:picLocks noChangeAspect="1"/>
          </p:cNvPicPr>
          <p:nvPr/>
        </p:nvPicPr>
        <p:blipFill>
          <a:blip r:embed="rId4"/>
          <a:stretch>
            <a:fillRect/>
          </a:stretch>
        </p:blipFill>
        <p:spPr>
          <a:xfrm>
            <a:off x="17094" y="2968056"/>
            <a:ext cx="5767590" cy="3889944"/>
          </a:xfrm>
          <a:prstGeom prst="rect">
            <a:avLst/>
          </a:prstGeom>
        </p:spPr>
      </p:pic>
      <p:pic>
        <p:nvPicPr>
          <p:cNvPr id="7" name="Imagen 6">
            <a:extLst>
              <a:ext uri="{FF2B5EF4-FFF2-40B4-BE49-F238E27FC236}">
                <a16:creationId xmlns:a16="http://schemas.microsoft.com/office/drawing/2014/main" id="{8641A8B5-886C-FFCD-5E0A-F662352D5938}"/>
              </a:ext>
            </a:extLst>
          </p:cNvPr>
          <p:cNvPicPr>
            <a:picLocks noChangeAspect="1"/>
          </p:cNvPicPr>
          <p:nvPr/>
        </p:nvPicPr>
        <p:blipFill rotWithShape="1">
          <a:blip r:embed="rId5"/>
          <a:srcRect t="9947"/>
          <a:stretch/>
        </p:blipFill>
        <p:spPr>
          <a:xfrm>
            <a:off x="8903222" y="48754"/>
            <a:ext cx="2616875" cy="1003977"/>
          </a:xfrm>
          <a:prstGeom prst="rect">
            <a:avLst/>
          </a:prstGeom>
        </p:spPr>
      </p:pic>
    </p:spTree>
    <p:extLst>
      <p:ext uri="{BB962C8B-B14F-4D97-AF65-F5344CB8AC3E}">
        <p14:creationId xmlns:p14="http://schemas.microsoft.com/office/powerpoint/2010/main" val="3609457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9" name="Rectangle 2054">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0" name="Rectangle 2056">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2050" name="Picture 2">
            <a:extLst>
              <a:ext uri="{FF2B5EF4-FFF2-40B4-BE49-F238E27FC236}">
                <a16:creationId xmlns:a16="http://schemas.microsoft.com/office/drawing/2014/main" id="{C9D01F72-4BD3-B4D4-4E3C-A77C069ED277}"/>
              </a:ext>
            </a:extLst>
          </p:cNvPr>
          <p:cNvPicPr>
            <a:picLocks noChangeAspect="1" noChangeArrowheads="1"/>
          </p:cNvPicPr>
          <p:nvPr/>
        </p:nvPicPr>
        <p:blipFill rotWithShape="1">
          <a:blip r:embed="rId2">
            <a:alphaModFix amt="60000"/>
            <a:extLst>
              <a:ext uri="{28A0092B-C50C-407E-A947-70E740481C1C}">
                <a14:useLocalDpi xmlns:a14="http://schemas.microsoft.com/office/drawing/2010/main" val="0"/>
              </a:ext>
            </a:extLst>
          </a:blip>
          <a:srcRect t="7041" r="-1" b="10608"/>
          <a:stretch/>
        </p:blipFill>
        <p:spPr bwMode="auto">
          <a:xfrm>
            <a:off x="187388" y="182880"/>
            <a:ext cx="11824481" cy="6499784"/>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1198181" y="1122363"/>
            <a:ext cx="9795637" cy="221715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200" b="1">
                <a:ln w="9525">
                  <a:solidFill>
                    <a:schemeClr val="bg1"/>
                  </a:solidFill>
                  <a:prstDash val="solid"/>
                </a:ln>
                <a:solidFill>
                  <a:srgbClr val="FFFFFF"/>
                </a:solidFill>
                <a:effectLst>
                  <a:outerShdw blurRad="12700" dist="38100" dir="2700000" algn="tl" rotWithShape="0">
                    <a:schemeClr val="bg1">
                      <a:lumMod val="50000"/>
                    </a:schemeClr>
                  </a:outerShdw>
                </a:effectLst>
                <a:latin typeface="+mj-lt"/>
                <a:ea typeface="+mj-ea"/>
                <a:cs typeface="+mj-cs"/>
              </a:rPr>
              <a:t>Macroeconomía Avanzada</a:t>
            </a:r>
          </a:p>
        </p:txBody>
      </p:sp>
    </p:spTree>
    <p:extLst>
      <p:ext uri="{BB962C8B-B14F-4D97-AF65-F5344CB8AC3E}">
        <p14:creationId xmlns:p14="http://schemas.microsoft.com/office/powerpoint/2010/main" val="102356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4"/>
          <p:cNvSpPr/>
          <p:nvPr/>
        </p:nvSpPr>
        <p:spPr>
          <a:xfrm>
            <a:off x="2692403" y="1562884"/>
            <a:ext cx="7342696"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r>
              <a:rPr lang="es-ES" dirty="0"/>
            </a:br>
            <a:endParaRPr lang="es-PE" dirty="0"/>
          </a:p>
        </p:txBody>
      </p:sp>
      <p:sp>
        <p:nvSpPr>
          <p:cNvPr id="4" name="CuadroTexto 3"/>
          <p:cNvSpPr txBox="1"/>
          <p:nvPr/>
        </p:nvSpPr>
        <p:spPr>
          <a:xfrm>
            <a:off x="2112529" y="469408"/>
            <a:ext cx="7951354" cy="523220"/>
          </a:xfrm>
          <a:prstGeom prst="rect">
            <a:avLst/>
          </a:prstGeom>
          <a:noFill/>
        </p:spPr>
        <p:txBody>
          <a:bodyPr wrap="square" rtlCol="0">
            <a:spAutoFit/>
          </a:bodyPr>
          <a:lstStyle/>
          <a:p>
            <a:r>
              <a:rPr lang="es-PE" sz="2800" b="1" dirty="0">
                <a:solidFill>
                  <a:srgbClr val="EC8549"/>
                </a:solidFill>
              </a:rPr>
              <a:t>Cuestionario - Macroeconomía</a:t>
            </a:r>
          </a:p>
        </p:txBody>
      </p:sp>
      <p:sp>
        <p:nvSpPr>
          <p:cNvPr id="5" name="Rectángulo 4"/>
          <p:cNvSpPr/>
          <p:nvPr/>
        </p:nvSpPr>
        <p:spPr>
          <a:xfrm>
            <a:off x="2540002" y="3107983"/>
            <a:ext cx="7519257"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dirty="0">
              <a:solidFill>
                <a:schemeClr val="accent1">
                  <a:lumMod val="75000"/>
                </a:schemeClr>
              </a:solidFill>
            </a:endParaRPr>
          </a:p>
        </p:txBody>
      </p:sp>
      <p:sp>
        <p:nvSpPr>
          <p:cNvPr id="7" name="Rectángulo 6"/>
          <p:cNvSpPr/>
          <p:nvPr/>
        </p:nvSpPr>
        <p:spPr>
          <a:xfrm>
            <a:off x="2094062" y="1555264"/>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8" name="CuadroTexto 7"/>
          <p:cNvSpPr txBox="1"/>
          <p:nvPr/>
        </p:nvSpPr>
        <p:spPr>
          <a:xfrm>
            <a:off x="2235202" y="1524693"/>
            <a:ext cx="609601" cy="707886"/>
          </a:xfrm>
          <a:prstGeom prst="rect">
            <a:avLst/>
          </a:prstGeom>
          <a:noFill/>
        </p:spPr>
        <p:txBody>
          <a:bodyPr wrap="square" rtlCol="0">
            <a:spAutoFit/>
          </a:bodyPr>
          <a:lstStyle/>
          <a:p>
            <a:r>
              <a:rPr lang="es-PE" sz="4000" b="1" dirty="0">
                <a:solidFill>
                  <a:schemeClr val="bg1">
                    <a:lumMod val="95000"/>
                  </a:schemeClr>
                </a:solidFill>
              </a:rPr>
              <a:t>1</a:t>
            </a:r>
          </a:p>
        </p:txBody>
      </p:sp>
      <p:sp>
        <p:nvSpPr>
          <p:cNvPr id="10" name="Rectángulo 9"/>
          <p:cNvSpPr/>
          <p:nvPr/>
        </p:nvSpPr>
        <p:spPr>
          <a:xfrm>
            <a:off x="2094062" y="3118847"/>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1" name="CuadroTexto 10"/>
          <p:cNvSpPr txBox="1"/>
          <p:nvPr/>
        </p:nvSpPr>
        <p:spPr>
          <a:xfrm>
            <a:off x="2235202" y="3076269"/>
            <a:ext cx="609601" cy="707886"/>
          </a:xfrm>
          <a:prstGeom prst="rect">
            <a:avLst/>
          </a:prstGeom>
          <a:noFill/>
        </p:spPr>
        <p:txBody>
          <a:bodyPr wrap="square" rtlCol="0">
            <a:spAutoFit/>
          </a:bodyPr>
          <a:lstStyle/>
          <a:p>
            <a:r>
              <a:rPr lang="es-PE" sz="4000" b="1" dirty="0">
                <a:solidFill>
                  <a:schemeClr val="bg1">
                    <a:lumMod val="95000"/>
                  </a:schemeClr>
                </a:solidFill>
              </a:rPr>
              <a:t>3</a:t>
            </a:r>
          </a:p>
        </p:txBody>
      </p:sp>
      <p:cxnSp>
        <p:nvCxnSpPr>
          <p:cNvPr id="23" name="Conector recto 2"/>
          <p:cNvCxnSpPr/>
          <p:nvPr/>
        </p:nvCxnSpPr>
        <p:spPr>
          <a:xfrm>
            <a:off x="2112529" y="1078740"/>
            <a:ext cx="7951354" cy="0"/>
          </a:xfrm>
          <a:prstGeom prst="line">
            <a:avLst/>
          </a:prstGeom>
          <a:ln w="5715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34" name="Rectángulo 4">
            <a:extLst>
              <a:ext uri="{FF2B5EF4-FFF2-40B4-BE49-F238E27FC236}">
                <a16:creationId xmlns:a16="http://schemas.microsoft.com/office/drawing/2014/main" id="{18FAEB60-CF4F-4BF6-A8F3-9C8B26CCA1B2}"/>
              </a:ext>
            </a:extLst>
          </p:cNvPr>
          <p:cNvSpPr/>
          <p:nvPr/>
        </p:nvSpPr>
        <p:spPr>
          <a:xfrm>
            <a:off x="2515841" y="2332282"/>
            <a:ext cx="7519257"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solidFill>
                <a:srgbClr val="002060"/>
              </a:solidFill>
            </a:endParaRPr>
          </a:p>
        </p:txBody>
      </p:sp>
      <p:sp>
        <p:nvSpPr>
          <p:cNvPr id="36" name="Rectángulo 9">
            <a:extLst>
              <a:ext uri="{FF2B5EF4-FFF2-40B4-BE49-F238E27FC236}">
                <a16:creationId xmlns:a16="http://schemas.microsoft.com/office/drawing/2014/main" id="{758EC7F2-1CE5-42EC-93A2-37BD661DF820}"/>
              </a:ext>
            </a:extLst>
          </p:cNvPr>
          <p:cNvSpPr/>
          <p:nvPr/>
        </p:nvSpPr>
        <p:spPr>
          <a:xfrm>
            <a:off x="2090221" y="2328050"/>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37" name="CuadroTexto 10">
            <a:extLst>
              <a:ext uri="{FF2B5EF4-FFF2-40B4-BE49-F238E27FC236}">
                <a16:creationId xmlns:a16="http://schemas.microsoft.com/office/drawing/2014/main" id="{10AB8771-E322-4E0F-B4EB-8F47A479C92F}"/>
              </a:ext>
            </a:extLst>
          </p:cNvPr>
          <p:cNvSpPr txBox="1"/>
          <p:nvPr/>
        </p:nvSpPr>
        <p:spPr>
          <a:xfrm>
            <a:off x="2211041" y="2315952"/>
            <a:ext cx="609601" cy="707886"/>
          </a:xfrm>
          <a:prstGeom prst="rect">
            <a:avLst/>
          </a:prstGeom>
          <a:noFill/>
        </p:spPr>
        <p:txBody>
          <a:bodyPr wrap="square" rtlCol="0">
            <a:spAutoFit/>
          </a:bodyPr>
          <a:lstStyle/>
          <a:p>
            <a:r>
              <a:rPr lang="es-PE" sz="4000" b="1" dirty="0">
                <a:solidFill>
                  <a:schemeClr val="bg1">
                    <a:lumMod val="95000"/>
                  </a:schemeClr>
                </a:solidFill>
              </a:rPr>
              <a:t>2</a:t>
            </a:r>
          </a:p>
        </p:txBody>
      </p:sp>
      <p:pic>
        <p:nvPicPr>
          <p:cNvPr id="38" name="Imagen 37">
            <a:extLst>
              <a:ext uri="{FF2B5EF4-FFF2-40B4-BE49-F238E27FC236}">
                <a16:creationId xmlns:a16="http://schemas.microsoft.com/office/drawing/2014/main" id="{D9C24F92-8E67-46EB-27CC-06BA48F72DCE}"/>
              </a:ext>
            </a:extLst>
          </p:cNvPr>
          <p:cNvPicPr>
            <a:picLocks noChangeAspect="1"/>
          </p:cNvPicPr>
          <p:nvPr/>
        </p:nvPicPr>
        <p:blipFill rotWithShape="1">
          <a:blip r:embed="rId3"/>
          <a:srcRect t="9947"/>
          <a:stretch/>
        </p:blipFill>
        <p:spPr>
          <a:xfrm>
            <a:off x="8903222" y="48754"/>
            <a:ext cx="2616875" cy="1003977"/>
          </a:xfrm>
          <a:prstGeom prst="rect">
            <a:avLst/>
          </a:prstGeom>
        </p:spPr>
      </p:pic>
      <p:sp>
        <p:nvSpPr>
          <p:cNvPr id="17" name="1 CuadroTexto">
            <a:extLst>
              <a:ext uri="{FF2B5EF4-FFF2-40B4-BE49-F238E27FC236}">
                <a16:creationId xmlns:a16="http://schemas.microsoft.com/office/drawing/2014/main" id="{0DB6C88E-4A0E-DDA3-BDDE-86296AFC6EE4}"/>
              </a:ext>
            </a:extLst>
          </p:cNvPr>
          <p:cNvSpPr txBox="1"/>
          <p:nvPr/>
        </p:nvSpPr>
        <p:spPr>
          <a:xfrm>
            <a:off x="2888981" y="1733785"/>
            <a:ext cx="6772975" cy="369332"/>
          </a:xfrm>
          <a:prstGeom prst="rect">
            <a:avLst/>
          </a:prstGeom>
          <a:noFill/>
        </p:spPr>
        <p:txBody>
          <a:bodyPr wrap="square" rtlCol="0">
            <a:spAutoFit/>
          </a:bodyPr>
          <a:lstStyle/>
          <a:p>
            <a:r>
              <a:rPr lang="es-ES" dirty="0">
                <a:solidFill>
                  <a:srgbClr val="002060"/>
                </a:solidFill>
              </a:rPr>
              <a:t>Diferencia entre crecimiento y desarrollo económico</a:t>
            </a:r>
          </a:p>
        </p:txBody>
      </p:sp>
      <p:sp>
        <p:nvSpPr>
          <p:cNvPr id="18" name="1 CuadroTexto">
            <a:extLst>
              <a:ext uri="{FF2B5EF4-FFF2-40B4-BE49-F238E27FC236}">
                <a16:creationId xmlns:a16="http://schemas.microsoft.com/office/drawing/2014/main" id="{2CE91D77-A586-12C0-F767-AF4D2A04C0B5}"/>
              </a:ext>
            </a:extLst>
          </p:cNvPr>
          <p:cNvSpPr txBox="1"/>
          <p:nvPr/>
        </p:nvSpPr>
        <p:spPr>
          <a:xfrm>
            <a:off x="2844803" y="2450744"/>
            <a:ext cx="6772975" cy="369332"/>
          </a:xfrm>
          <a:prstGeom prst="rect">
            <a:avLst/>
          </a:prstGeom>
          <a:noFill/>
        </p:spPr>
        <p:txBody>
          <a:bodyPr wrap="square" rtlCol="0">
            <a:spAutoFit/>
          </a:bodyPr>
          <a:lstStyle/>
          <a:p>
            <a:r>
              <a:rPr lang="en-US" dirty="0">
                <a:solidFill>
                  <a:schemeClr val="accent1">
                    <a:lumMod val="75000"/>
                  </a:schemeClr>
                </a:solidFill>
              </a:rPr>
              <a:t>Dos </a:t>
            </a:r>
            <a:r>
              <a:rPr lang="en-US" dirty="0" err="1">
                <a:solidFill>
                  <a:schemeClr val="accent1">
                    <a:lumMod val="75000"/>
                  </a:schemeClr>
                </a:solidFill>
              </a:rPr>
              <a:t>ejemplos</a:t>
            </a:r>
            <a:r>
              <a:rPr lang="en-US" dirty="0">
                <a:solidFill>
                  <a:schemeClr val="accent1">
                    <a:lumMod val="75000"/>
                  </a:schemeClr>
                </a:solidFill>
              </a:rPr>
              <a:t> de </a:t>
            </a:r>
            <a:r>
              <a:rPr lang="en-US" dirty="0" err="1">
                <a:solidFill>
                  <a:schemeClr val="accent1">
                    <a:lumMod val="75000"/>
                  </a:schemeClr>
                </a:solidFill>
              </a:rPr>
              <a:t>política</a:t>
            </a:r>
            <a:r>
              <a:rPr lang="en-US" dirty="0">
                <a:solidFill>
                  <a:schemeClr val="accent1">
                    <a:lumMod val="75000"/>
                  </a:schemeClr>
                </a:solidFill>
              </a:rPr>
              <a:t> </a:t>
            </a:r>
            <a:r>
              <a:rPr lang="en-US" dirty="0" err="1">
                <a:solidFill>
                  <a:schemeClr val="accent1">
                    <a:lumMod val="75000"/>
                  </a:schemeClr>
                </a:solidFill>
              </a:rPr>
              <a:t>monetaria</a:t>
            </a:r>
            <a:endParaRPr lang="es-ES" dirty="0">
              <a:solidFill>
                <a:schemeClr val="accent1">
                  <a:lumMod val="75000"/>
                </a:schemeClr>
              </a:solidFill>
            </a:endParaRPr>
          </a:p>
        </p:txBody>
      </p:sp>
      <p:sp>
        <p:nvSpPr>
          <p:cNvPr id="21" name="1 CuadroTexto">
            <a:extLst>
              <a:ext uri="{FF2B5EF4-FFF2-40B4-BE49-F238E27FC236}">
                <a16:creationId xmlns:a16="http://schemas.microsoft.com/office/drawing/2014/main" id="{75E71A50-E45C-10C3-16D5-07EECE311C27}"/>
              </a:ext>
            </a:extLst>
          </p:cNvPr>
          <p:cNvSpPr txBox="1"/>
          <p:nvPr/>
        </p:nvSpPr>
        <p:spPr>
          <a:xfrm>
            <a:off x="2873219" y="3207583"/>
            <a:ext cx="6772975" cy="369332"/>
          </a:xfrm>
          <a:prstGeom prst="rect">
            <a:avLst/>
          </a:prstGeom>
          <a:noFill/>
        </p:spPr>
        <p:txBody>
          <a:bodyPr wrap="square" rtlCol="0">
            <a:spAutoFit/>
          </a:bodyPr>
          <a:lstStyle/>
          <a:p>
            <a:r>
              <a:rPr lang="en-US" dirty="0">
                <a:solidFill>
                  <a:schemeClr val="accent1">
                    <a:lumMod val="75000"/>
                  </a:schemeClr>
                </a:solidFill>
              </a:rPr>
              <a:t>Dos </a:t>
            </a:r>
            <a:r>
              <a:rPr lang="en-US" dirty="0" err="1">
                <a:solidFill>
                  <a:schemeClr val="accent1">
                    <a:lumMod val="75000"/>
                  </a:schemeClr>
                </a:solidFill>
              </a:rPr>
              <a:t>ejemplos</a:t>
            </a:r>
            <a:r>
              <a:rPr lang="en-US" dirty="0">
                <a:solidFill>
                  <a:schemeClr val="accent1">
                    <a:lumMod val="75000"/>
                  </a:schemeClr>
                </a:solidFill>
              </a:rPr>
              <a:t> de </a:t>
            </a:r>
            <a:r>
              <a:rPr lang="en-US" dirty="0" err="1">
                <a:solidFill>
                  <a:schemeClr val="accent1">
                    <a:lumMod val="75000"/>
                  </a:schemeClr>
                </a:solidFill>
              </a:rPr>
              <a:t>política</a:t>
            </a:r>
            <a:r>
              <a:rPr lang="en-US" dirty="0">
                <a:solidFill>
                  <a:schemeClr val="accent1">
                    <a:lumMod val="75000"/>
                  </a:schemeClr>
                </a:solidFill>
              </a:rPr>
              <a:t> fiscal</a:t>
            </a:r>
            <a:endParaRPr lang="es-ES" dirty="0">
              <a:solidFill>
                <a:schemeClr val="accent1">
                  <a:lumMod val="75000"/>
                </a:schemeClr>
              </a:solidFill>
            </a:endParaRPr>
          </a:p>
        </p:txBody>
      </p:sp>
      <p:pic>
        <p:nvPicPr>
          <p:cNvPr id="22" name="Picture 2">
            <a:extLst>
              <a:ext uri="{FF2B5EF4-FFF2-40B4-BE49-F238E27FC236}">
                <a16:creationId xmlns:a16="http://schemas.microsoft.com/office/drawing/2014/main" id="{9269E4AB-31BC-0998-49DC-88FC572E8216}"/>
              </a:ext>
            </a:extLst>
          </p:cNvPr>
          <p:cNvPicPr>
            <a:picLocks noChangeAspect="1" noChangeArrowheads="1"/>
          </p:cNvPicPr>
          <p:nvPr/>
        </p:nvPicPr>
        <p:blipFill rotWithShape="1">
          <a:blip r:embed="rId4" cstate="print">
            <a:alphaModFix amt="60000"/>
            <a:extLst>
              <a:ext uri="{28A0092B-C50C-407E-A947-70E740481C1C}">
                <a14:useLocalDpi xmlns:a14="http://schemas.microsoft.com/office/drawing/2010/main" val="0"/>
              </a:ext>
            </a:extLst>
          </a:blip>
          <a:srcRect t="7041" r="-1" b="10608"/>
          <a:stretch/>
        </p:blipFill>
        <p:spPr bwMode="auto">
          <a:xfrm>
            <a:off x="4618892" y="4487451"/>
            <a:ext cx="2938627" cy="1615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72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4"/>
          <p:cNvSpPr/>
          <p:nvPr/>
        </p:nvSpPr>
        <p:spPr>
          <a:xfrm>
            <a:off x="2692403" y="1562884"/>
            <a:ext cx="7342696"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r>
              <a:rPr lang="es-ES" dirty="0"/>
            </a:br>
            <a:endParaRPr lang="es-PE" dirty="0"/>
          </a:p>
        </p:txBody>
      </p:sp>
      <p:sp>
        <p:nvSpPr>
          <p:cNvPr id="4" name="CuadroTexto 3"/>
          <p:cNvSpPr txBox="1"/>
          <p:nvPr/>
        </p:nvSpPr>
        <p:spPr>
          <a:xfrm>
            <a:off x="2112529" y="469408"/>
            <a:ext cx="7951354" cy="523220"/>
          </a:xfrm>
          <a:prstGeom prst="rect">
            <a:avLst/>
          </a:prstGeom>
          <a:noFill/>
        </p:spPr>
        <p:txBody>
          <a:bodyPr wrap="square" rtlCol="0">
            <a:spAutoFit/>
          </a:bodyPr>
          <a:lstStyle/>
          <a:p>
            <a:r>
              <a:rPr lang="es-PE" sz="2800" b="1" dirty="0">
                <a:solidFill>
                  <a:srgbClr val="EC8549"/>
                </a:solidFill>
              </a:rPr>
              <a:t>Cuestionario - Macroeconomía</a:t>
            </a:r>
          </a:p>
        </p:txBody>
      </p:sp>
      <p:sp>
        <p:nvSpPr>
          <p:cNvPr id="5" name="Rectángulo 4"/>
          <p:cNvSpPr/>
          <p:nvPr/>
        </p:nvSpPr>
        <p:spPr>
          <a:xfrm>
            <a:off x="2540002" y="3107983"/>
            <a:ext cx="7519257"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dirty="0">
              <a:solidFill>
                <a:schemeClr val="accent1">
                  <a:lumMod val="75000"/>
                </a:schemeClr>
              </a:solidFill>
            </a:endParaRPr>
          </a:p>
        </p:txBody>
      </p:sp>
      <p:sp>
        <p:nvSpPr>
          <p:cNvPr id="7" name="Rectángulo 6"/>
          <p:cNvSpPr/>
          <p:nvPr/>
        </p:nvSpPr>
        <p:spPr>
          <a:xfrm>
            <a:off x="2094062" y="1555264"/>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8" name="CuadroTexto 7"/>
          <p:cNvSpPr txBox="1"/>
          <p:nvPr/>
        </p:nvSpPr>
        <p:spPr>
          <a:xfrm>
            <a:off x="2235202" y="1524693"/>
            <a:ext cx="609601" cy="707886"/>
          </a:xfrm>
          <a:prstGeom prst="rect">
            <a:avLst/>
          </a:prstGeom>
          <a:noFill/>
        </p:spPr>
        <p:txBody>
          <a:bodyPr wrap="square" rtlCol="0">
            <a:spAutoFit/>
          </a:bodyPr>
          <a:lstStyle/>
          <a:p>
            <a:r>
              <a:rPr lang="es-PE" sz="4000" b="1" dirty="0">
                <a:solidFill>
                  <a:schemeClr val="bg1">
                    <a:lumMod val="95000"/>
                  </a:schemeClr>
                </a:solidFill>
              </a:rPr>
              <a:t>1</a:t>
            </a:r>
          </a:p>
        </p:txBody>
      </p:sp>
      <p:sp>
        <p:nvSpPr>
          <p:cNvPr id="10" name="Rectángulo 9"/>
          <p:cNvSpPr/>
          <p:nvPr/>
        </p:nvSpPr>
        <p:spPr>
          <a:xfrm>
            <a:off x="2094062" y="3118847"/>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1" name="CuadroTexto 10"/>
          <p:cNvSpPr txBox="1"/>
          <p:nvPr/>
        </p:nvSpPr>
        <p:spPr>
          <a:xfrm>
            <a:off x="2235202" y="3076269"/>
            <a:ext cx="609601" cy="707886"/>
          </a:xfrm>
          <a:prstGeom prst="rect">
            <a:avLst/>
          </a:prstGeom>
          <a:noFill/>
        </p:spPr>
        <p:txBody>
          <a:bodyPr wrap="square" rtlCol="0">
            <a:spAutoFit/>
          </a:bodyPr>
          <a:lstStyle/>
          <a:p>
            <a:r>
              <a:rPr lang="es-PE" sz="4000" b="1" dirty="0">
                <a:solidFill>
                  <a:schemeClr val="bg1">
                    <a:lumMod val="95000"/>
                  </a:schemeClr>
                </a:solidFill>
              </a:rPr>
              <a:t>3</a:t>
            </a:r>
          </a:p>
        </p:txBody>
      </p:sp>
      <p:cxnSp>
        <p:nvCxnSpPr>
          <p:cNvPr id="23" name="Conector recto 2"/>
          <p:cNvCxnSpPr/>
          <p:nvPr/>
        </p:nvCxnSpPr>
        <p:spPr>
          <a:xfrm>
            <a:off x="2112529" y="1078740"/>
            <a:ext cx="7951354" cy="0"/>
          </a:xfrm>
          <a:prstGeom prst="line">
            <a:avLst/>
          </a:prstGeom>
          <a:ln w="5715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34" name="Rectángulo 4">
            <a:extLst>
              <a:ext uri="{FF2B5EF4-FFF2-40B4-BE49-F238E27FC236}">
                <a16:creationId xmlns:a16="http://schemas.microsoft.com/office/drawing/2014/main" id="{18FAEB60-CF4F-4BF6-A8F3-9C8B26CCA1B2}"/>
              </a:ext>
            </a:extLst>
          </p:cNvPr>
          <p:cNvSpPr/>
          <p:nvPr/>
        </p:nvSpPr>
        <p:spPr>
          <a:xfrm>
            <a:off x="2515841" y="2332282"/>
            <a:ext cx="7519257"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solidFill>
                <a:srgbClr val="002060"/>
              </a:solidFill>
            </a:endParaRPr>
          </a:p>
        </p:txBody>
      </p:sp>
      <p:sp>
        <p:nvSpPr>
          <p:cNvPr id="36" name="Rectángulo 9">
            <a:extLst>
              <a:ext uri="{FF2B5EF4-FFF2-40B4-BE49-F238E27FC236}">
                <a16:creationId xmlns:a16="http://schemas.microsoft.com/office/drawing/2014/main" id="{758EC7F2-1CE5-42EC-93A2-37BD661DF820}"/>
              </a:ext>
            </a:extLst>
          </p:cNvPr>
          <p:cNvSpPr/>
          <p:nvPr/>
        </p:nvSpPr>
        <p:spPr>
          <a:xfrm>
            <a:off x="2090221" y="2328050"/>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37" name="CuadroTexto 10">
            <a:extLst>
              <a:ext uri="{FF2B5EF4-FFF2-40B4-BE49-F238E27FC236}">
                <a16:creationId xmlns:a16="http://schemas.microsoft.com/office/drawing/2014/main" id="{10AB8771-E322-4E0F-B4EB-8F47A479C92F}"/>
              </a:ext>
            </a:extLst>
          </p:cNvPr>
          <p:cNvSpPr txBox="1"/>
          <p:nvPr/>
        </p:nvSpPr>
        <p:spPr>
          <a:xfrm>
            <a:off x="2211041" y="2315952"/>
            <a:ext cx="609601" cy="707886"/>
          </a:xfrm>
          <a:prstGeom prst="rect">
            <a:avLst/>
          </a:prstGeom>
          <a:noFill/>
        </p:spPr>
        <p:txBody>
          <a:bodyPr wrap="square" rtlCol="0">
            <a:spAutoFit/>
          </a:bodyPr>
          <a:lstStyle/>
          <a:p>
            <a:r>
              <a:rPr lang="es-PE" sz="4000" b="1" dirty="0">
                <a:solidFill>
                  <a:schemeClr val="bg1">
                    <a:lumMod val="95000"/>
                  </a:schemeClr>
                </a:solidFill>
              </a:rPr>
              <a:t>2</a:t>
            </a:r>
          </a:p>
        </p:txBody>
      </p:sp>
      <p:pic>
        <p:nvPicPr>
          <p:cNvPr id="38" name="Imagen 37">
            <a:extLst>
              <a:ext uri="{FF2B5EF4-FFF2-40B4-BE49-F238E27FC236}">
                <a16:creationId xmlns:a16="http://schemas.microsoft.com/office/drawing/2014/main" id="{D9C24F92-8E67-46EB-27CC-06BA48F72DCE}"/>
              </a:ext>
            </a:extLst>
          </p:cNvPr>
          <p:cNvPicPr>
            <a:picLocks noChangeAspect="1"/>
          </p:cNvPicPr>
          <p:nvPr/>
        </p:nvPicPr>
        <p:blipFill rotWithShape="1">
          <a:blip r:embed="rId3"/>
          <a:srcRect t="9947"/>
          <a:stretch/>
        </p:blipFill>
        <p:spPr>
          <a:xfrm>
            <a:off x="8903222" y="48754"/>
            <a:ext cx="2616875" cy="1003977"/>
          </a:xfrm>
          <a:prstGeom prst="rect">
            <a:avLst/>
          </a:prstGeom>
        </p:spPr>
      </p:pic>
      <p:sp>
        <p:nvSpPr>
          <p:cNvPr id="17" name="1 CuadroTexto">
            <a:extLst>
              <a:ext uri="{FF2B5EF4-FFF2-40B4-BE49-F238E27FC236}">
                <a16:creationId xmlns:a16="http://schemas.microsoft.com/office/drawing/2014/main" id="{0DB6C88E-4A0E-DDA3-BDDE-86296AFC6EE4}"/>
              </a:ext>
            </a:extLst>
          </p:cNvPr>
          <p:cNvSpPr txBox="1"/>
          <p:nvPr/>
        </p:nvSpPr>
        <p:spPr>
          <a:xfrm>
            <a:off x="2888981" y="1733785"/>
            <a:ext cx="6772975" cy="369332"/>
          </a:xfrm>
          <a:prstGeom prst="rect">
            <a:avLst/>
          </a:prstGeom>
          <a:noFill/>
        </p:spPr>
        <p:txBody>
          <a:bodyPr wrap="square" rtlCol="0">
            <a:spAutoFit/>
          </a:bodyPr>
          <a:lstStyle/>
          <a:p>
            <a:r>
              <a:rPr lang="es-ES" dirty="0">
                <a:solidFill>
                  <a:schemeClr val="accent1">
                    <a:lumMod val="75000"/>
                  </a:schemeClr>
                </a:solidFill>
              </a:rPr>
              <a:t>Diferencia entre crecimiento y desarrollo económico</a:t>
            </a:r>
          </a:p>
        </p:txBody>
      </p:sp>
      <p:sp>
        <p:nvSpPr>
          <p:cNvPr id="18" name="1 CuadroTexto">
            <a:extLst>
              <a:ext uri="{FF2B5EF4-FFF2-40B4-BE49-F238E27FC236}">
                <a16:creationId xmlns:a16="http://schemas.microsoft.com/office/drawing/2014/main" id="{2CE91D77-A586-12C0-F767-AF4D2A04C0B5}"/>
              </a:ext>
            </a:extLst>
          </p:cNvPr>
          <p:cNvSpPr txBox="1"/>
          <p:nvPr/>
        </p:nvSpPr>
        <p:spPr>
          <a:xfrm>
            <a:off x="2873219" y="2485229"/>
            <a:ext cx="6772975" cy="369332"/>
          </a:xfrm>
          <a:prstGeom prst="rect">
            <a:avLst/>
          </a:prstGeom>
          <a:noFill/>
        </p:spPr>
        <p:txBody>
          <a:bodyPr wrap="square" rtlCol="0">
            <a:spAutoFit/>
          </a:bodyPr>
          <a:lstStyle/>
          <a:p>
            <a:r>
              <a:rPr lang="en-US" dirty="0">
                <a:solidFill>
                  <a:srgbClr val="002060"/>
                </a:solidFill>
              </a:rPr>
              <a:t>Dos </a:t>
            </a:r>
            <a:r>
              <a:rPr lang="en-US" dirty="0" err="1">
                <a:solidFill>
                  <a:srgbClr val="002060"/>
                </a:solidFill>
              </a:rPr>
              <a:t>ejemplos</a:t>
            </a:r>
            <a:r>
              <a:rPr lang="en-US" dirty="0">
                <a:solidFill>
                  <a:srgbClr val="002060"/>
                </a:solidFill>
              </a:rPr>
              <a:t> de </a:t>
            </a:r>
            <a:r>
              <a:rPr lang="en-US" dirty="0" err="1">
                <a:solidFill>
                  <a:srgbClr val="002060"/>
                </a:solidFill>
              </a:rPr>
              <a:t>política</a:t>
            </a:r>
            <a:r>
              <a:rPr lang="en-US" dirty="0">
                <a:solidFill>
                  <a:srgbClr val="002060"/>
                </a:solidFill>
              </a:rPr>
              <a:t> </a:t>
            </a:r>
            <a:r>
              <a:rPr lang="en-US" dirty="0" err="1">
                <a:solidFill>
                  <a:srgbClr val="002060"/>
                </a:solidFill>
              </a:rPr>
              <a:t>monetaria</a:t>
            </a:r>
            <a:endParaRPr lang="es-ES" dirty="0">
              <a:solidFill>
                <a:srgbClr val="002060"/>
              </a:solidFill>
            </a:endParaRPr>
          </a:p>
        </p:txBody>
      </p:sp>
      <p:sp>
        <p:nvSpPr>
          <p:cNvPr id="21" name="1 CuadroTexto">
            <a:extLst>
              <a:ext uri="{FF2B5EF4-FFF2-40B4-BE49-F238E27FC236}">
                <a16:creationId xmlns:a16="http://schemas.microsoft.com/office/drawing/2014/main" id="{75E71A50-E45C-10C3-16D5-07EECE311C27}"/>
              </a:ext>
            </a:extLst>
          </p:cNvPr>
          <p:cNvSpPr txBox="1"/>
          <p:nvPr/>
        </p:nvSpPr>
        <p:spPr>
          <a:xfrm>
            <a:off x="2873219" y="3207583"/>
            <a:ext cx="6772975" cy="369332"/>
          </a:xfrm>
          <a:prstGeom prst="rect">
            <a:avLst/>
          </a:prstGeom>
          <a:noFill/>
        </p:spPr>
        <p:txBody>
          <a:bodyPr wrap="square" rtlCol="0">
            <a:spAutoFit/>
          </a:bodyPr>
          <a:lstStyle/>
          <a:p>
            <a:r>
              <a:rPr lang="en-US" dirty="0">
                <a:solidFill>
                  <a:schemeClr val="accent1">
                    <a:lumMod val="75000"/>
                  </a:schemeClr>
                </a:solidFill>
              </a:rPr>
              <a:t>Dos </a:t>
            </a:r>
            <a:r>
              <a:rPr lang="en-US" dirty="0" err="1">
                <a:solidFill>
                  <a:schemeClr val="accent1">
                    <a:lumMod val="75000"/>
                  </a:schemeClr>
                </a:solidFill>
              </a:rPr>
              <a:t>ejemplos</a:t>
            </a:r>
            <a:r>
              <a:rPr lang="en-US" dirty="0">
                <a:solidFill>
                  <a:schemeClr val="accent1">
                    <a:lumMod val="75000"/>
                  </a:schemeClr>
                </a:solidFill>
              </a:rPr>
              <a:t> de </a:t>
            </a:r>
            <a:r>
              <a:rPr lang="en-US" dirty="0" err="1">
                <a:solidFill>
                  <a:schemeClr val="accent1">
                    <a:lumMod val="75000"/>
                  </a:schemeClr>
                </a:solidFill>
              </a:rPr>
              <a:t>política</a:t>
            </a:r>
            <a:r>
              <a:rPr lang="en-US" dirty="0">
                <a:solidFill>
                  <a:schemeClr val="accent1">
                    <a:lumMod val="75000"/>
                  </a:schemeClr>
                </a:solidFill>
              </a:rPr>
              <a:t> fiscal</a:t>
            </a:r>
            <a:endParaRPr lang="es-ES" dirty="0">
              <a:solidFill>
                <a:schemeClr val="accent1">
                  <a:lumMod val="75000"/>
                </a:schemeClr>
              </a:solidFill>
            </a:endParaRPr>
          </a:p>
        </p:txBody>
      </p:sp>
      <p:pic>
        <p:nvPicPr>
          <p:cNvPr id="22" name="Picture 2">
            <a:extLst>
              <a:ext uri="{FF2B5EF4-FFF2-40B4-BE49-F238E27FC236}">
                <a16:creationId xmlns:a16="http://schemas.microsoft.com/office/drawing/2014/main" id="{9269E4AB-31BC-0998-49DC-88FC572E8216}"/>
              </a:ext>
            </a:extLst>
          </p:cNvPr>
          <p:cNvPicPr>
            <a:picLocks noChangeAspect="1" noChangeArrowheads="1"/>
          </p:cNvPicPr>
          <p:nvPr/>
        </p:nvPicPr>
        <p:blipFill rotWithShape="1">
          <a:blip r:embed="rId4" cstate="print">
            <a:alphaModFix amt="60000"/>
            <a:extLst>
              <a:ext uri="{28A0092B-C50C-407E-A947-70E740481C1C}">
                <a14:useLocalDpi xmlns:a14="http://schemas.microsoft.com/office/drawing/2010/main" val="0"/>
              </a:ext>
            </a:extLst>
          </a:blip>
          <a:srcRect t="7041" r="-1" b="10608"/>
          <a:stretch/>
        </p:blipFill>
        <p:spPr bwMode="auto">
          <a:xfrm>
            <a:off x="4618892" y="4487451"/>
            <a:ext cx="2938627" cy="1615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61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04734" y="1382176"/>
            <a:ext cx="7951354"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5" name="CuadroTexto 3"/>
          <p:cNvSpPr txBox="1"/>
          <p:nvPr/>
        </p:nvSpPr>
        <p:spPr>
          <a:xfrm>
            <a:off x="2104734" y="501229"/>
            <a:ext cx="8488926" cy="584775"/>
          </a:xfrm>
          <a:prstGeom prst="rect">
            <a:avLst/>
          </a:prstGeom>
          <a:noFill/>
        </p:spPr>
        <p:txBody>
          <a:bodyPr wrap="square" rtlCol="0">
            <a:spAutoFit/>
          </a:bodyPr>
          <a:lstStyle/>
          <a:p>
            <a:r>
              <a:rPr lang="es-PE" sz="3200" b="1" dirty="0">
                <a:solidFill>
                  <a:srgbClr val="08238B"/>
                </a:solidFill>
              </a:rPr>
              <a:t>2.2. POLÍTICA MONETARIA - EJEMPLOS</a:t>
            </a:r>
          </a:p>
        </p:txBody>
      </p:sp>
      <p:pic>
        <p:nvPicPr>
          <p:cNvPr id="3" name="Imagen 2" descr="Gráfico, Diagrama&#10;&#10;Descripción generada automáticamente">
            <a:extLst>
              <a:ext uri="{FF2B5EF4-FFF2-40B4-BE49-F238E27FC236}">
                <a16:creationId xmlns:a16="http://schemas.microsoft.com/office/drawing/2014/main" id="{1DB44533-6B3C-EC9A-F5EF-D40C689D48BD}"/>
              </a:ext>
            </a:extLst>
          </p:cNvPr>
          <p:cNvPicPr>
            <a:picLocks noChangeAspect="1"/>
          </p:cNvPicPr>
          <p:nvPr/>
        </p:nvPicPr>
        <p:blipFill rotWithShape="1">
          <a:blip r:embed="rId3">
            <a:extLst>
              <a:ext uri="{28A0092B-C50C-407E-A947-70E740481C1C}">
                <a14:useLocalDpi xmlns:a14="http://schemas.microsoft.com/office/drawing/2010/main" val="0"/>
              </a:ext>
            </a:extLst>
          </a:blip>
          <a:srcRect t="49998"/>
          <a:stretch/>
        </p:blipFill>
        <p:spPr>
          <a:xfrm>
            <a:off x="2037767" y="1821050"/>
            <a:ext cx="8116466" cy="4256749"/>
          </a:xfrm>
          <a:prstGeom prst="rect">
            <a:avLst/>
          </a:prstGeom>
        </p:spPr>
      </p:pic>
      <p:pic>
        <p:nvPicPr>
          <p:cNvPr id="6" name="Imagen 5">
            <a:extLst>
              <a:ext uri="{FF2B5EF4-FFF2-40B4-BE49-F238E27FC236}">
                <a16:creationId xmlns:a16="http://schemas.microsoft.com/office/drawing/2014/main" id="{111131B8-83C5-C62B-5EF9-DAEDB09F2993}"/>
              </a:ext>
            </a:extLst>
          </p:cNvPr>
          <p:cNvPicPr>
            <a:picLocks noChangeAspect="1"/>
          </p:cNvPicPr>
          <p:nvPr/>
        </p:nvPicPr>
        <p:blipFill rotWithShape="1">
          <a:blip r:embed="rId4"/>
          <a:srcRect t="9947"/>
          <a:stretch/>
        </p:blipFill>
        <p:spPr>
          <a:xfrm>
            <a:off x="8903222" y="48754"/>
            <a:ext cx="2616875" cy="1003977"/>
          </a:xfrm>
          <a:prstGeom prst="rect">
            <a:avLst/>
          </a:prstGeom>
        </p:spPr>
      </p:pic>
    </p:spTree>
    <p:extLst>
      <p:ext uri="{BB962C8B-B14F-4D97-AF65-F5344CB8AC3E}">
        <p14:creationId xmlns:p14="http://schemas.microsoft.com/office/powerpoint/2010/main" val="1241957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4"/>
          <p:cNvSpPr/>
          <p:nvPr/>
        </p:nvSpPr>
        <p:spPr>
          <a:xfrm>
            <a:off x="2820642" y="1561715"/>
            <a:ext cx="7214456"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r>
              <a:rPr lang="es-ES" dirty="0"/>
            </a:br>
            <a:endParaRPr lang="es-PE" dirty="0"/>
          </a:p>
        </p:txBody>
      </p:sp>
      <p:sp>
        <p:nvSpPr>
          <p:cNvPr id="4" name="CuadroTexto 3"/>
          <p:cNvSpPr txBox="1"/>
          <p:nvPr/>
        </p:nvSpPr>
        <p:spPr>
          <a:xfrm>
            <a:off x="2112529" y="469408"/>
            <a:ext cx="7951354" cy="523220"/>
          </a:xfrm>
          <a:prstGeom prst="rect">
            <a:avLst/>
          </a:prstGeom>
          <a:noFill/>
        </p:spPr>
        <p:txBody>
          <a:bodyPr wrap="square" rtlCol="0">
            <a:spAutoFit/>
          </a:bodyPr>
          <a:lstStyle/>
          <a:p>
            <a:r>
              <a:rPr lang="es-PE" sz="2800" b="1" dirty="0">
                <a:solidFill>
                  <a:srgbClr val="EC8549"/>
                </a:solidFill>
              </a:rPr>
              <a:t>Cuestionario - Macroeconomía</a:t>
            </a:r>
          </a:p>
        </p:txBody>
      </p:sp>
      <p:sp>
        <p:nvSpPr>
          <p:cNvPr id="5" name="Rectángulo 4"/>
          <p:cNvSpPr/>
          <p:nvPr/>
        </p:nvSpPr>
        <p:spPr>
          <a:xfrm>
            <a:off x="2540002" y="3107983"/>
            <a:ext cx="7519257"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dirty="0">
              <a:solidFill>
                <a:schemeClr val="accent1">
                  <a:lumMod val="75000"/>
                </a:schemeClr>
              </a:solidFill>
            </a:endParaRPr>
          </a:p>
        </p:txBody>
      </p:sp>
      <p:sp>
        <p:nvSpPr>
          <p:cNvPr id="7" name="Rectángulo 6"/>
          <p:cNvSpPr/>
          <p:nvPr/>
        </p:nvSpPr>
        <p:spPr>
          <a:xfrm>
            <a:off x="2094062" y="1555264"/>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8" name="CuadroTexto 7"/>
          <p:cNvSpPr txBox="1"/>
          <p:nvPr/>
        </p:nvSpPr>
        <p:spPr>
          <a:xfrm>
            <a:off x="2235202" y="1524693"/>
            <a:ext cx="609601" cy="707886"/>
          </a:xfrm>
          <a:prstGeom prst="rect">
            <a:avLst/>
          </a:prstGeom>
          <a:noFill/>
        </p:spPr>
        <p:txBody>
          <a:bodyPr wrap="square" rtlCol="0">
            <a:spAutoFit/>
          </a:bodyPr>
          <a:lstStyle/>
          <a:p>
            <a:r>
              <a:rPr lang="es-PE" sz="4000" b="1" dirty="0">
                <a:solidFill>
                  <a:schemeClr val="bg1">
                    <a:lumMod val="95000"/>
                  </a:schemeClr>
                </a:solidFill>
              </a:rPr>
              <a:t>1</a:t>
            </a:r>
          </a:p>
        </p:txBody>
      </p:sp>
      <p:sp>
        <p:nvSpPr>
          <p:cNvPr id="10" name="Rectángulo 9"/>
          <p:cNvSpPr/>
          <p:nvPr/>
        </p:nvSpPr>
        <p:spPr>
          <a:xfrm>
            <a:off x="2094062" y="3118847"/>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1" name="CuadroTexto 10"/>
          <p:cNvSpPr txBox="1"/>
          <p:nvPr/>
        </p:nvSpPr>
        <p:spPr>
          <a:xfrm>
            <a:off x="2235202" y="3076269"/>
            <a:ext cx="609601" cy="707886"/>
          </a:xfrm>
          <a:prstGeom prst="rect">
            <a:avLst/>
          </a:prstGeom>
          <a:noFill/>
        </p:spPr>
        <p:txBody>
          <a:bodyPr wrap="square" rtlCol="0">
            <a:spAutoFit/>
          </a:bodyPr>
          <a:lstStyle/>
          <a:p>
            <a:r>
              <a:rPr lang="es-PE" sz="4000" b="1" dirty="0">
                <a:solidFill>
                  <a:schemeClr val="bg1">
                    <a:lumMod val="95000"/>
                  </a:schemeClr>
                </a:solidFill>
              </a:rPr>
              <a:t>3</a:t>
            </a:r>
          </a:p>
        </p:txBody>
      </p:sp>
      <p:cxnSp>
        <p:nvCxnSpPr>
          <p:cNvPr id="23" name="Conector recto 2"/>
          <p:cNvCxnSpPr/>
          <p:nvPr/>
        </p:nvCxnSpPr>
        <p:spPr>
          <a:xfrm>
            <a:off x="2112529" y="1078740"/>
            <a:ext cx="7951354" cy="0"/>
          </a:xfrm>
          <a:prstGeom prst="line">
            <a:avLst/>
          </a:prstGeom>
          <a:ln w="5715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34" name="Rectángulo 4">
            <a:extLst>
              <a:ext uri="{FF2B5EF4-FFF2-40B4-BE49-F238E27FC236}">
                <a16:creationId xmlns:a16="http://schemas.microsoft.com/office/drawing/2014/main" id="{18FAEB60-CF4F-4BF6-A8F3-9C8B26CCA1B2}"/>
              </a:ext>
            </a:extLst>
          </p:cNvPr>
          <p:cNvSpPr/>
          <p:nvPr/>
        </p:nvSpPr>
        <p:spPr>
          <a:xfrm>
            <a:off x="2515841" y="2332282"/>
            <a:ext cx="7519257"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solidFill>
                <a:srgbClr val="002060"/>
              </a:solidFill>
            </a:endParaRPr>
          </a:p>
        </p:txBody>
      </p:sp>
      <p:sp>
        <p:nvSpPr>
          <p:cNvPr id="36" name="Rectángulo 9">
            <a:extLst>
              <a:ext uri="{FF2B5EF4-FFF2-40B4-BE49-F238E27FC236}">
                <a16:creationId xmlns:a16="http://schemas.microsoft.com/office/drawing/2014/main" id="{758EC7F2-1CE5-42EC-93A2-37BD661DF820}"/>
              </a:ext>
            </a:extLst>
          </p:cNvPr>
          <p:cNvSpPr/>
          <p:nvPr/>
        </p:nvSpPr>
        <p:spPr>
          <a:xfrm>
            <a:off x="2090221" y="2328050"/>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37" name="CuadroTexto 10">
            <a:extLst>
              <a:ext uri="{FF2B5EF4-FFF2-40B4-BE49-F238E27FC236}">
                <a16:creationId xmlns:a16="http://schemas.microsoft.com/office/drawing/2014/main" id="{10AB8771-E322-4E0F-B4EB-8F47A479C92F}"/>
              </a:ext>
            </a:extLst>
          </p:cNvPr>
          <p:cNvSpPr txBox="1"/>
          <p:nvPr/>
        </p:nvSpPr>
        <p:spPr>
          <a:xfrm>
            <a:off x="2211041" y="2315952"/>
            <a:ext cx="609601" cy="707886"/>
          </a:xfrm>
          <a:prstGeom prst="rect">
            <a:avLst/>
          </a:prstGeom>
          <a:noFill/>
        </p:spPr>
        <p:txBody>
          <a:bodyPr wrap="square" rtlCol="0">
            <a:spAutoFit/>
          </a:bodyPr>
          <a:lstStyle/>
          <a:p>
            <a:r>
              <a:rPr lang="es-PE" sz="4000" b="1" dirty="0">
                <a:solidFill>
                  <a:schemeClr val="bg1">
                    <a:lumMod val="95000"/>
                  </a:schemeClr>
                </a:solidFill>
              </a:rPr>
              <a:t>2</a:t>
            </a:r>
          </a:p>
        </p:txBody>
      </p:sp>
      <p:pic>
        <p:nvPicPr>
          <p:cNvPr id="38" name="Imagen 37">
            <a:extLst>
              <a:ext uri="{FF2B5EF4-FFF2-40B4-BE49-F238E27FC236}">
                <a16:creationId xmlns:a16="http://schemas.microsoft.com/office/drawing/2014/main" id="{D9C24F92-8E67-46EB-27CC-06BA48F72DCE}"/>
              </a:ext>
            </a:extLst>
          </p:cNvPr>
          <p:cNvPicPr>
            <a:picLocks noChangeAspect="1"/>
          </p:cNvPicPr>
          <p:nvPr/>
        </p:nvPicPr>
        <p:blipFill rotWithShape="1">
          <a:blip r:embed="rId3"/>
          <a:srcRect t="9947"/>
          <a:stretch/>
        </p:blipFill>
        <p:spPr>
          <a:xfrm>
            <a:off x="8903222" y="48754"/>
            <a:ext cx="2616875" cy="1003977"/>
          </a:xfrm>
          <a:prstGeom prst="rect">
            <a:avLst/>
          </a:prstGeom>
        </p:spPr>
      </p:pic>
      <p:sp>
        <p:nvSpPr>
          <p:cNvPr id="17" name="1 CuadroTexto">
            <a:extLst>
              <a:ext uri="{FF2B5EF4-FFF2-40B4-BE49-F238E27FC236}">
                <a16:creationId xmlns:a16="http://schemas.microsoft.com/office/drawing/2014/main" id="{0DB6C88E-4A0E-DDA3-BDDE-86296AFC6EE4}"/>
              </a:ext>
            </a:extLst>
          </p:cNvPr>
          <p:cNvSpPr txBox="1"/>
          <p:nvPr/>
        </p:nvSpPr>
        <p:spPr>
          <a:xfrm>
            <a:off x="2888981" y="1733785"/>
            <a:ext cx="6772975" cy="369332"/>
          </a:xfrm>
          <a:prstGeom prst="rect">
            <a:avLst/>
          </a:prstGeom>
          <a:noFill/>
        </p:spPr>
        <p:txBody>
          <a:bodyPr wrap="square" rtlCol="0">
            <a:spAutoFit/>
          </a:bodyPr>
          <a:lstStyle/>
          <a:p>
            <a:r>
              <a:rPr lang="es-ES" dirty="0">
                <a:solidFill>
                  <a:schemeClr val="accent1">
                    <a:lumMod val="75000"/>
                  </a:schemeClr>
                </a:solidFill>
              </a:rPr>
              <a:t>Diferencia entre crecimiento y desarrollo económico</a:t>
            </a:r>
          </a:p>
        </p:txBody>
      </p:sp>
      <p:sp>
        <p:nvSpPr>
          <p:cNvPr id="18" name="1 CuadroTexto">
            <a:extLst>
              <a:ext uri="{FF2B5EF4-FFF2-40B4-BE49-F238E27FC236}">
                <a16:creationId xmlns:a16="http://schemas.microsoft.com/office/drawing/2014/main" id="{2CE91D77-A586-12C0-F767-AF4D2A04C0B5}"/>
              </a:ext>
            </a:extLst>
          </p:cNvPr>
          <p:cNvSpPr txBox="1"/>
          <p:nvPr/>
        </p:nvSpPr>
        <p:spPr>
          <a:xfrm>
            <a:off x="2844803" y="2450744"/>
            <a:ext cx="6772975" cy="369332"/>
          </a:xfrm>
          <a:prstGeom prst="rect">
            <a:avLst/>
          </a:prstGeom>
          <a:noFill/>
        </p:spPr>
        <p:txBody>
          <a:bodyPr wrap="square" rtlCol="0">
            <a:spAutoFit/>
          </a:bodyPr>
          <a:lstStyle/>
          <a:p>
            <a:r>
              <a:rPr lang="en-US" dirty="0">
                <a:solidFill>
                  <a:schemeClr val="accent1">
                    <a:lumMod val="75000"/>
                  </a:schemeClr>
                </a:solidFill>
              </a:rPr>
              <a:t>Dos </a:t>
            </a:r>
            <a:r>
              <a:rPr lang="en-US" dirty="0" err="1">
                <a:solidFill>
                  <a:schemeClr val="accent1">
                    <a:lumMod val="75000"/>
                  </a:schemeClr>
                </a:solidFill>
              </a:rPr>
              <a:t>ejemplos</a:t>
            </a:r>
            <a:r>
              <a:rPr lang="en-US" dirty="0">
                <a:solidFill>
                  <a:schemeClr val="accent1">
                    <a:lumMod val="75000"/>
                  </a:schemeClr>
                </a:solidFill>
              </a:rPr>
              <a:t> de </a:t>
            </a:r>
            <a:r>
              <a:rPr lang="en-US" dirty="0" err="1">
                <a:solidFill>
                  <a:schemeClr val="accent1">
                    <a:lumMod val="75000"/>
                  </a:schemeClr>
                </a:solidFill>
              </a:rPr>
              <a:t>política</a:t>
            </a:r>
            <a:r>
              <a:rPr lang="en-US" dirty="0">
                <a:solidFill>
                  <a:schemeClr val="accent1">
                    <a:lumMod val="75000"/>
                  </a:schemeClr>
                </a:solidFill>
              </a:rPr>
              <a:t> </a:t>
            </a:r>
            <a:r>
              <a:rPr lang="en-US" dirty="0" err="1">
                <a:solidFill>
                  <a:schemeClr val="accent1">
                    <a:lumMod val="75000"/>
                  </a:schemeClr>
                </a:solidFill>
              </a:rPr>
              <a:t>monetaria</a:t>
            </a:r>
            <a:endParaRPr lang="es-ES" dirty="0">
              <a:solidFill>
                <a:schemeClr val="accent1">
                  <a:lumMod val="75000"/>
                </a:schemeClr>
              </a:solidFill>
            </a:endParaRPr>
          </a:p>
        </p:txBody>
      </p:sp>
      <p:sp>
        <p:nvSpPr>
          <p:cNvPr id="21" name="1 CuadroTexto">
            <a:extLst>
              <a:ext uri="{FF2B5EF4-FFF2-40B4-BE49-F238E27FC236}">
                <a16:creationId xmlns:a16="http://schemas.microsoft.com/office/drawing/2014/main" id="{75E71A50-E45C-10C3-16D5-07EECE311C27}"/>
              </a:ext>
            </a:extLst>
          </p:cNvPr>
          <p:cNvSpPr txBox="1"/>
          <p:nvPr/>
        </p:nvSpPr>
        <p:spPr>
          <a:xfrm>
            <a:off x="2873219" y="3207583"/>
            <a:ext cx="6772975" cy="369332"/>
          </a:xfrm>
          <a:prstGeom prst="rect">
            <a:avLst/>
          </a:prstGeom>
          <a:noFill/>
        </p:spPr>
        <p:txBody>
          <a:bodyPr wrap="square" rtlCol="0">
            <a:spAutoFit/>
          </a:bodyPr>
          <a:lstStyle/>
          <a:p>
            <a:r>
              <a:rPr lang="en-US" dirty="0">
                <a:solidFill>
                  <a:srgbClr val="002060"/>
                </a:solidFill>
              </a:rPr>
              <a:t>Dos </a:t>
            </a:r>
            <a:r>
              <a:rPr lang="en-US" dirty="0" err="1">
                <a:solidFill>
                  <a:srgbClr val="002060"/>
                </a:solidFill>
              </a:rPr>
              <a:t>ejemplos</a:t>
            </a:r>
            <a:r>
              <a:rPr lang="en-US" dirty="0">
                <a:solidFill>
                  <a:srgbClr val="002060"/>
                </a:solidFill>
              </a:rPr>
              <a:t> de </a:t>
            </a:r>
            <a:r>
              <a:rPr lang="en-US" dirty="0" err="1">
                <a:solidFill>
                  <a:srgbClr val="002060"/>
                </a:solidFill>
              </a:rPr>
              <a:t>política</a:t>
            </a:r>
            <a:r>
              <a:rPr lang="en-US" dirty="0">
                <a:solidFill>
                  <a:srgbClr val="002060"/>
                </a:solidFill>
              </a:rPr>
              <a:t> fiscal</a:t>
            </a:r>
            <a:endParaRPr lang="es-ES" dirty="0">
              <a:solidFill>
                <a:srgbClr val="002060"/>
              </a:solidFill>
            </a:endParaRPr>
          </a:p>
        </p:txBody>
      </p:sp>
      <p:pic>
        <p:nvPicPr>
          <p:cNvPr id="22" name="Picture 2">
            <a:extLst>
              <a:ext uri="{FF2B5EF4-FFF2-40B4-BE49-F238E27FC236}">
                <a16:creationId xmlns:a16="http://schemas.microsoft.com/office/drawing/2014/main" id="{9269E4AB-31BC-0998-49DC-88FC572E8216}"/>
              </a:ext>
            </a:extLst>
          </p:cNvPr>
          <p:cNvPicPr>
            <a:picLocks noChangeAspect="1" noChangeArrowheads="1"/>
          </p:cNvPicPr>
          <p:nvPr/>
        </p:nvPicPr>
        <p:blipFill rotWithShape="1">
          <a:blip r:embed="rId4" cstate="print">
            <a:alphaModFix amt="60000"/>
            <a:extLst>
              <a:ext uri="{28A0092B-C50C-407E-A947-70E740481C1C}">
                <a14:useLocalDpi xmlns:a14="http://schemas.microsoft.com/office/drawing/2010/main" val="0"/>
              </a:ext>
            </a:extLst>
          </a:blip>
          <a:srcRect t="7041" r="-1" b="10608"/>
          <a:stretch/>
        </p:blipFill>
        <p:spPr bwMode="auto">
          <a:xfrm>
            <a:off x="4618892" y="4487451"/>
            <a:ext cx="2938627" cy="1615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4623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04734" y="1382176"/>
            <a:ext cx="7951354"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A1EBFFC1-E3F4-4087-8BCF-3119D4224B70}"/>
              </a:ext>
            </a:extLst>
          </p:cNvPr>
          <p:cNvSpPr/>
          <p:nvPr/>
        </p:nvSpPr>
        <p:spPr>
          <a:xfrm>
            <a:off x="2104733" y="1697506"/>
            <a:ext cx="1879600" cy="1859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9" name="Oval 8">
            <a:extLst>
              <a:ext uri="{FF2B5EF4-FFF2-40B4-BE49-F238E27FC236}">
                <a16:creationId xmlns:a16="http://schemas.microsoft.com/office/drawing/2014/main" id="{FFDE4D43-7519-4569-8F83-CFC796E70A4C}"/>
              </a:ext>
            </a:extLst>
          </p:cNvPr>
          <p:cNvSpPr/>
          <p:nvPr/>
        </p:nvSpPr>
        <p:spPr>
          <a:xfrm>
            <a:off x="5275580" y="1697506"/>
            <a:ext cx="2009140" cy="1859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86D17C18-2FF9-48AF-81C6-D62E4D44BE2E}"/>
              </a:ext>
            </a:extLst>
          </p:cNvPr>
          <p:cNvSpPr/>
          <p:nvPr/>
        </p:nvSpPr>
        <p:spPr>
          <a:xfrm>
            <a:off x="8503221" y="1697506"/>
            <a:ext cx="2090437" cy="1859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Arrow: Right 6">
            <a:extLst>
              <a:ext uri="{FF2B5EF4-FFF2-40B4-BE49-F238E27FC236}">
                <a16:creationId xmlns:a16="http://schemas.microsoft.com/office/drawing/2014/main" id="{63A0B130-5275-4A2B-ACC8-D639C725BD25}"/>
              </a:ext>
            </a:extLst>
          </p:cNvPr>
          <p:cNvSpPr/>
          <p:nvPr/>
        </p:nvSpPr>
        <p:spPr>
          <a:xfrm>
            <a:off x="4135120" y="2418080"/>
            <a:ext cx="965200" cy="4978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DE6EC1CB-3E04-479E-BEB8-D434BF412340}"/>
              </a:ext>
            </a:extLst>
          </p:cNvPr>
          <p:cNvSpPr/>
          <p:nvPr/>
        </p:nvSpPr>
        <p:spPr>
          <a:xfrm>
            <a:off x="7459980" y="2418079"/>
            <a:ext cx="965200" cy="4978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C13DABA-E9BC-43B5-B980-78583E9BF391}"/>
              </a:ext>
            </a:extLst>
          </p:cNvPr>
          <p:cNvSpPr/>
          <p:nvPr/>
        </p:nvSpPr>
        <p:spPr>
          <a:xfrm>
            <a:off x="2966720" y="3789265"/>
            <a:ext cx="3139440" cy="1422816"/>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4" name="Rectangle 13">
            <a:extLst>
              <a:ext uri="{FF2B5EF4-FFF2-40B4-BE49-F238E27FC236}">
                <a16:creationId xmlns:a16="http://schemas.microsoft.com/office/drawing/2014/main" id="{8830BC99-3B13-4ACB-A801-D537F314F046}"/>
              </a:ext>
            </a:extLst>
          </p:cNvPr>
          <p:cNvSpPr/>
          <p:nvPr/>
        </p:nvSpPr>
        <p:spPr>
          <a:xfrm>
            <a:off x="6509093" y="3789266"/>
            <a:ext cx="3139440" cy="1422816"/>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Mejores</a:t>
            </a:r>
            <a:endParaRPr lang="en-US" dirty="0"/>
          </a:p>
        </p:txBody>
      </p:sp>
      <p:sp>
        <p:nvSpPr>
          <p:cNvPr id="13" name="CuadroTexto 3">
            <a:extLst>
              <a:ext uri="{FF2B5EF4-FFF2-40B4-BE49-F238E27FC236}">
                <a16:creationId xmlns:a16="http://schemas.microsoft.com/office/drawing/2014/main" id="{A7583AF2-71EF-4985-83FB-C8189A500129}"/>
              </a:ext>
            </a:extLst>
          </p:cNvPr>
          <p:cNvSpPr txBox="1"/>
          <p:nvPr/>
        </p:nvSpPr>
        <p:spPr>
          <a:xfrm>
            <a:off x="1985230" y="151419"/>
            <a:ext cx="8488926" cy="1077218"/>
          </a:xfrm>
          <a:prstGeom prst="rect">
            <a:avLst/>
          </a:prstGeom>
          <a:noFill/>
        </p:spPr>
        <p:txBody>
          <a:bodyPr wrap="square" rtlCol="0">
            <a:spAutoFit/>
          </a:bodyPr>
          <a:lstStyle/>
          <a:p>
            <a:r>
              <a:rPr lang="es-PE" sz="3200" b="1" dirty="0">
                <a:solidFill>
                  <a:srgbClr val="08238B"/>
                </a:solidFill>
              </a:rPr>
              <a:t>3. Política Fiscal - Mecanismos de </a:t>
            </a:r>
          </a:p>
          <a:p>
            <a:r>
              <a:rPr lang="es-PE" sz="3200" b="1" dirty="0">
                <a:solidFill>
                  <a:srgbClr val="08238B"/>
                </a:solidFill>
              </a:rPr>
              <a:t>Transmisión: </a:t>
            </a:r>
            <a:endParaRPr lang="es-PE" sz="3200" b="1" i="1" dirty="0">
              <a:solidFill>
                <a:srgbClr val="08238B"/>
              </a:solidFill>
            </a:endParaRPr>
          </a:p>
        </p:txBody>
      </p:sp>
      <p:pic>
        <p:nvPicPr>
          <p:cNvPr id="11" name="Imagen 10">
            <a:extLst>
              <a:ext uri="{FF2B5EF4-FFF2-40B4-BE49-F238E27FC236}">
                <a16:creationId xmlns:a16="http://schemas.microsoft.com/office/drawing/2014/main" id="{6C75D724-FA6D-2B78-8180-B4F5303C2E3F}"/>
              </a:ext>
            </a:extLst>
          </p:cNvPr>
          <p:cNvPicPr>
            <a:picLocks noChangeAspect="1"/>
          </p:cNvPicPr>
          <p:nvPr/>
        </p:nvPicPr>
        <p:blipFill rotWithShape="1">
          <a:blip r:embed="rId2"/>
          <a:srcRect t="9947"/>
          <a:stretch/>
        </p:blipFill>
        <p:spPr>
          <a:xfrm>
            <a:off x="8903222" y="48754"/>
            <a:ext cx="2616875" cy="1003977"/>
          </a:xfrm>
          <a:prstGeom prst="rect">
            <a:avLst/>
          </a:prstGeom>
        </p:spPr>
      </p:pic>
    </p:spTree>
    <p:extLst>
      <p:ext uri="{BB962C8B-B14F-4D97-AF65-F5344CB8AC3E}">
        <p14:creationId xmlns:p14="http://schemas.microsoft.com/office/powerpoint/2010/main" val="32122787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1930400" y="1103402"/>
            <a:ext cx="8737600" cy="533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chemeClr val="bg1"/>
                </a:solidFill>
                <a:effectLst/>
                <a:latin typeface="+mj-lt"/>
                <a:ea typeface="+mj-ea"/>
                <a:cs typeface="+mj-cs"/>
              </a:defRPr>
            </a:lvl1pPr>
            <a:lvl2pPr algn="l" rtl="0" eaLnBrk="0" fontAlgn="base" hangingPunct="0">
              <a:spcBef>
                <a:spcPct val="0"/>
              </a:spcBef>
              <a:spcAft>
                <a:spcPct val="0"/>
              </a:spcAft>
              <a:defRPr sz="3600" b="1">
                <a:solidFill>
                  <a:schemeClr val="bg1"/>
                </a:solidFill>
                <a:effectLst>
                  <a:outerShdw blurRad="38100" dist="38100" dir="2700000" algn="tl">
                    <a:srgbClr val="C0C0C0"/>
                  </a:outerShdw>
                </a:effectLst>
                <a:latin typeface="Verdana" pitchFamily="34" charset="0"/>
              </a:defRPr>
            </a:lvl2pPr>
            <a:lvl3pPr algn="l" rtl="0" eaLnBrk="0" fontAlgn="base" hangingPunct="0">
              <a:spcBef>
                <a:spcPct val="0"/>
              </a:spcBef>
              <a:spcAft>
                <a:spcPct val="0"/>
              </a:spcAft>
              <a:defRPr sz="3600" b="1">
                <a:solidFill>
                  <a:schemeClr val="bg1"/>
                </a:solidFill>
                <a:effectLst>
                  <a:outerShdw blurRad="38100" dist="38100" dir="2700000" algn="tl">
                    <a:srgbClr val="C0C0C0"/>
                  </a:outerShdw>
                </a:effectLst>
                <a:latin typeface="Verdana" pitchFamily="34" charset="0"/>
              </a:defRPr>
            </a:lvl3pPr>
            <a:lvl4pPr algn="l" rtl="0" eaLnBrk="0" fontAlgn="base" hangingPunct="0">
              <a:spcBef>
                <a:spcPct val="0"/>
              </a:spcBef>
              <a:spcAft>
                <a:spcPct val="0"/>
              </a:spcAft>
              <a:defRPr sz="3600" b="1">
                <a:solidFill>
                  <a:schemeClr val="bg1"/>
                </a:solidFill>
                <a:effectLst>
                  <a:outerShdw blurRad="38100" dist="38100" dir="2700000" algn="tl">
                    <a:srgbClr val="C0C0C0"/>
                  </a:outerShdw>
                </a:effectLst>
                <a:latin typeface="Verdana" pitchFamily="34" charset="0"/>
              </a:defRPr>
            </a:lvl4pPr>
            <a:lvl5pPr algn="l" rtl="0" eaLnBrk="0" fontAlgn="base" hangingPunct="0">
              <a:spcBef>
                <a:spcPct val="0"/>
              </a:spcBef>
              <a:spcAft>
                <a:spcPct val="0"/>
              </a:spcAft>
              <a:defRPr sz="3600" b="1">
                <a:solidFill>
                  <a:schemeClr val="bg1"/>
                </a:solidFill>
                <a:effectLst>
                  <a:outerShdw blurRad="38100" dist="38100" dir="2700000" algn="tl">
                    <a:srgbClr val="C0C0C0"/>
                  </a:outerShdw>
                </a:effectLst>
                <a:latin typeface="Verdana" pitchFamily="34" charset="0"/>
              </a:defRPr>
            </a:lvl5pPr>
            <a:lvl6pPr marL="457200" algn="l" rtl="0" fontAlgn="base">
              <a:spcBef>
                <a:spcPct val="0"/>
              </a:spcBef>
              <a:spcAft>
                <a:spcPct val="0"/>
              </a:spcAft>
              <a:defRPr sz="3600" b="1">
                <a:solidFill>
                  <a:schemeClr val="bg1"/>
                </a:solidFill>
                <a:effectLst>
                  <a:outerShdw blurRad="38100" dist="38100" dir="2700000" algn="tl">
                    <a:srgbClr val="C0C0C0"/>
                  </a:outerShdw>
                </a:effectLst>
                <a:latin typeface="Verdana" pitchFamily="34" charset="0"/>
              </a:defRPr>
            </a:lvl6pPr>
            <a:lvl7pPr marL="914400" algn="l" rtl="0" fontAlgn="base">
              <a:spcBef>
                <a:spcPct val="0"/>
              </a:spcBef>
              <a:spcAft>
                <a:spcPct val="0"/>
              </a:spcAft>
              <a:defRPr sz="3600" b="1">
                <a:solidFill>
                  <a:schemeClr val="bg1"/>
                </a:solidFill>
                <a:effectLst>
                  <a:outerShdw blurRad="38100" dist="38100" dir="2700000" algn="tl">
                    <a:srgbClr val="C0C0C0"/>
                  </a:outerShdw>
                </a:effectLst>
                <a:latin typeface="Verdana" pitchFamily="34" charset="0"/>
              </a:defRPr>
            </a:lvl7pPr>
            <a:lvl8pPr marL="1371600" algn="l" rtl="0" fontAlgn="base">
              <a:spcBef>
                <a:spcPct val="0"/>
              </a:spcBef>
              <a:spcAft>
                <a:spcPct val="0"/>
              </a:spcAft>
              <a:defRPr sz="3600" b="1">
                <a:solidFill>
                  <a:schemeClr val="bg1"/>
                </a:solidFill>
                <a:effectLst>
                  <a:outerShdw blurRad="38100" dist="38100" dir="2700000" algn="tl">
                    <a:srgbClr val="C0C0C0"/>
                  </a:outerShdw>
                </a:effectLst>
                <a:latin typeface="Verdana" pitchFamily="34" charset="0"/>
              </a:defRPr>
            </a:lvl8pPr>
            <a:lvl9pPr marL="1828800" algn="l" rtl="0" fontAlgn="base">
              <a:spcBef>
                <a:spcPct val="0"/>
              </a:spcBef>
              <a:spcAft>
                <a:spcPct val="0"/>
              </a:spcAft>
              <a:defRPr sz="3600" b="1">
                <a:solidFill>
                  <a:schemeClr val="bg1"/>
                </a:solidFill>
                <a:effectLst>
                  <a:outerShdw blurRad="38100" dist="38100" dir="2700000" algn="tl">
                    <a:srgbClr val="C0C0C0"/>
                  </a:outerShdw>
                </a:effectLst>
                <a:latin typeface="Verdana" pitchFamily="34" charset="0"/>
              </a:defRPr>
            </a:lvl9pPr>
          </a:lstStyle>
          <a:p>
            <a:pPr eaLnBrk="1" hangingPunct="1"/>
            <a:r>
              <a:rPr lang="es-ES" sz="3200" kern="0" dirty="0">
                <a:solidFill>
                  <a:schemeClr val="tx1"/>
                </a:solidFill>
              </a:rPr>
              <a:t>¿Qué factores se encuentran asociados a un menor efecto multiplicador de la </a:t>
            </a:r>
            <a:r>
              <a:rPr lang="es-ES" sz="3200" u="sng" kern="0" dirty="0">
                <a:solidFill>
                  <a:schemeClr val="tx1"/>
                </a:solidFill>
              </a:rPr>
              <a:t>política fiscal</a:t>
            </a:r>
            <a:r>
              <a:rPr lang="es-ES" sz="3200" kern="0" dirty="0">
                <a:solidFill>
                  <a:schemeClr val="tx1"/>
                </a:solidFill>
              </a:rPr>
              <a:t>?</a:t>
            </a:r>
            <a:endParaRPr lang="en-AU" sz="3200" kern="0" dirty="0">
              <a:solidFill>
                <a:schemeClr val="tx1"/>
              </a:solidFill>
            </a:endParaRPr>
          </a:p>
        </p:txBody>
      </p:sp>
      <p:pic>
        <p:nvPicPr>
          <p:cNvPr id="3" name="Imagen 2">
            <a:extLst>
              <a:ext uri="{FF2B5EF4-FFF2-40B4-BE49-F238E27FC236}">
                <a16:creationId xmlns:a16="http://schemas.microsoft.com/office/drawing/2014/main" id="{29E01C14-EFFC-C98A-D392-4C054441214D}"/>
              </a:ext>
            </a:extLst>
          </p:cNvPr>
          <p:cNvPicPr>
            <a:picLocks noChangeAspect="1"/>
          </p:cNvPicPr>
          <p:nvPr/>
        </p:nvPicPr>
        <p:blipFill>
          <a:blip r:embed="rId2"/>
          <a:stretch>
            <a:fillRect/>
          </a:stretch>
        </p:blipFill>
        <p:spPr>
          <a:xfrm>
            <a:off x="1662786" y="2326893"/>
            <a:ext cx="8737600" cy="182305"/>
          </a:xfrm>
          <a:prstGeom prst="rect">
            <a:avLst/>
          </a:prstGeom>
        </p:spPr>
      </p:pic>
      <p:sp>
        <p:nvSpPr>
          <p:cNvPr id="9" name="CuadroTexto 8">
            <a:extLst>
              <a:ext uri="{FF2B5EF4-FFF2-40B4-BE49-F238E27FC236}">
                <a16:creationId xmlns:a16="http://schemas.microsoft.com/office/drawing/2014/main" id="{771302C3-768E-7651-3920-0045AF993C56}"/>
              </a:ext>
            </a:extLst>
          </p:cNvPr>
          <p:cNvSpPr txBox="1"/>
          <p:nvPr/>
        </p:nvSpPr>
        <p:spPr>
          <a:xfrm>
            <a:off x="1930400" y="2579089"/>
            <a:ext cx="8630024" cy="1477328"/>
          </a:xfrm>
          <a:prstGeom prst="rect">
            <a:avLst/>
          </a:prstGeom>
          <a:noFill/>
        </p:spPr>
        <p:txBody>
          <a:bodyPr wrap="square">
            <a:spAutoFit/>
          </a:bodyPr>
          <a:lstStyle/>
          <a:p>
            <a:pPr marL="457200" indent="-457200">
              <a:buFont typeface="Arial" panose="020B0604020202020204" pitchFamily="34" charset="0"/>
              <a:buChar char="•"/>
            </a:pPr>
            <a:r>
              <a:rPr lang="en-US" dirty="0" err="1"/>
              <a:t>Ausencia</a:t>
            </a:r>
            <a:r>
              <a:rPr lang="en-US" dirty="0"/>
              <a:t> de </a:t>
            </a:r>
            <a:r>
              <a:rPr lang="en-US" dirty="0" err="1"/>
              <a:t>estabilizadores</a:t>
            </a:r>
            <a:r>
              <a:rPr lang="en-US" dirty="0"/>
              <a:t> </a:t>
            </a:r>
            <a:r>
              <a:rPr lang="en-US" dirty="0" err="1"/>
              <a:t>automáticos</a:t>
            </a:r>
            <a:endParaRPr lang="en-US" dirty="0"/>
          </a:p>
          <a:p>
            <a:pPr marL="457200" indent="-457200">
              <a:buFont typeface="Arial" panose="020B0604020202020204" pitchFamily="34" charset="0"/>
              <a:buChar char="•"/>
            </a:pPr>
            <a:r>
              <a:rPr lang="en-US" dirty="0"/>
              <a:t>mayor </a:t>
            </a:r>
            <a:r>
              <a:rPr lang="en-US" dirty="0" err="1"/>
              <a:t>apertura</a:t>
            </a:r>
            <a:r>
              <a:rPr lang="en-US" dirty="0"/>
              <a:t> commercial</a:t>
            </a:r>
          </a:p>
          <a:p>
            <a:pPr marL="457200" indent="-457200">
              <a:buFont typeface="Arial" panose="020B0604020202020204" pitchFamily="34" charset="0"/>
              <a:buChar char="•"/>
            </a:pPr>
            <a:r>
              <a:rPr lang="en-US" dirty="0" err="1"/>
              <a:t>régimen</a:t>
            </a:r>
            <a:r>
              <a:rPr lang="en-US" dirty="0"/>
              <a:t> de </a:t>
            </a:r>
            <a:r>
              <a:rPr lang="en-US" dirty="0" err="1"/>
              <a:t>tipo</a:t>
            </a:r>
            <a:r>
              <a:rPr lang="en-US" dirty="0"/>
              <a:t> de </a:t>
            </a:r>
            <a:r>
              <a:rPr lang="en-US" dirty="0" err="1"/>
              <a:t>cambio</a:t>
            </a:r>
            <a:r>
              <a:rPr lang="en-US" dirty="0"/>
              <a:t> variable</a:t>
            </a:r>
          </a:p>
          <a:p>
            <a:pPr marL="457200" indent="-457200">
              <a:buFont typeface="Arial" panose="020B0604020202020204" pitchFamily="34" charset="0"/>
              <a:buChar char="•"/>
            </a:pPr>
            <a:r>
              <a:rPr lang="en-US" dirty="0"/>
              <a:t>alto </a:t>
            </a:r>
            <a:r>
              <a:rPr lang="en-US" dirty="0" err="1"/>
              <a:t>nivel</a:t>
            </a:r>
            <a:r>
              <a:rPr lang="en-US" dirty="0"/>
              <a:t> de </a:t>
            </a:r>
            <a:r>
              <a:rPr lang="en-US" dirty="0" err="1"/>
              <a:t>deuda</a:t>
            </a:r>
            <a:endParaRPr lang="en-US" dirty="0"/>
          </a:p>
          <a:p>
            <a:pPr marL="457200" indent="-457200">
              <a:buFont typeface="Arial" panose="020B0604020202020204" pitchFamily="34" charset="0"/>
              <a:buChar char="•"/>
            </a:pPr>
            <a:r>
              <a:rPr lang="en-US" dirty="0" err="1"/>
              <a:t>menor</a:t>
            </a:r>
            <a:r>
              <a:rPr lang="en-US" dirty="0"/>
              <a:t> </a:t>
            </a:r>
            <a:r>
              <a:rPr lang="en-US" dirty="0" err="1"/>
              <a:t>desarrollo</a:t>
            </a:r>
            <a:r>
              <a:rPr lang="en-US" dirty="0"/>
              <a:t> de mercados </a:t>
            </a:r>
            <a:r>
              <a:rPr lang="en-US" dirty="0" err="1"/>
              <a:t>financieros</a:t>
            </a:r>
            <a:endParaRPr lang="en-US" dirty="0"/>
          </a:p>
        </p:txBody>
      </p:sp>
    </p:spTree>
    <p:extLst>
      <p:ext uri="{BB962C8B-B14F-4D97-AF65-F5344CB8AC3E}">
        <p14:creationId xmlns:p14="http://schemas.microsoft.com/office/powerpoint/2010/main" val="34051123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0" name="Rectangle 4109">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0BED316E-04C7-52BD-27B2-7C1DF0189E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21" r="-1" b="-1"/>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4112" name="Rectangle 4111">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uadroTexto 6">
            <a:extLst>
              <a:ext uri="{FF2B5EF4-FFF2-40B4-BE49-F238E27FC236}">
                <a16:creationId xmlns:a16="http://schemas.microsoft.com/office/drawing/2014/main" id="{B3CB4077-51FC-B2F5-56E1-62F6BE10969B}"/>
              </a:ext>
            </a:extLst>
          </p:cNvPr>
          <p:cNvSpPr txBox="1"/>
          <p:nvPr/>
        </p:nvSpPr>
        <p:spPr>
          <a:xfrm>
            <a:off x="7514196" y="1735339"/>
            <a:ext cx="4313940" cy="3692028"/>
          </a:xfrm>
          <a:prstGeom prst="rect">
            <a:avLst/>
          </a:prstGeom>
          <a:noFill/>
        </p:spPr>
        <p:txBody>
          <a:bodyPr vert="horz" lIns="91440" tIns="45720" rIns="91440" bIns="45720" rtlCol="0" anchor="b">
            <a:normAutofit/>
          </a:bodyPr>
          <a:lstStyle/>
          <a:p>
            <a:pPr>
              <a:lnSpc>
                <a:spcPct val="90000"/>
              </a:lnSpc>
              <a:spcBef>
                <a:spcPct val="0"/>
              </a:spcBef>
              <a:spcAft>
                <a:spcPts val="600"/>
              </a:spcAft>
            </a:pPr>
            <a:r>
              <a:rPr lang="en-US" sz="5200" b="1" dirty="0" err="1">
                <a:ln w="9525">
                  <a:solidFill>
                    <a:schemeClr val="bg1"/>
                  </a:solidFill>
                  <a:prstDash val="solid"/>
                </a:ln>
                <a:effectLst>
                  <a:outerShdw blurRad="12700" dist="38100" dir="2700000" algn="tl" rotWithShape="0">
                    <a:schemeClr val="bg1">
                      <a:lumMod val="50000"/>
                    </a:schemeClr>
                  </a:outerShdw>
                </a:effectLst>
                <a:latin typeface="+mj-lt"/>
                <a:ea typeface="+mj-ea"/>
                <a:cs typeface="+mj-cs"/>
              </a:rPr>
              <a:t>Finanzas</a:t>
            </a:r>
            <a:r>
              <a:rPr lang="en-US" sz="5200" b="1" dirty="0">
                <a:ln w="9525">
                  <a:solidFill>
                    <a:schemeClr val="bg1"/>
                  </a:solidFill>
                  <a:prstDash val="solid"/>
                </a:ln>
                <a:effectLst>
                  <a:outerShdw blurRad="12700" dist="38100" dir="2700000" algn="tl" rotWithShape="0">
                    <a:schemeClr val="bg1">
                      <a:lumMod val="50000"/>
                    </a:schemeClr>
                  </a:outerShdw>
                </a:effectLst>
                <a:latin typeface="+mj-lt"/>
                <a:ea typeface="+mj-ea"/>
                <a:cs typeface="+mj-cs"/>
              </a:rPr>
              <a:t> </a:t>
            </a:r>
            <a:r>
              <a:rPr lang="en-US" sz="5200" b="1" dirty="0" err="1">
                <a:ln w="9525">
                  <a:solidFill>
                    <a:schemeClr val="bg1"/>
                  </a:solidFill>
                  <a:prstDash val="solid"/>
                </a:ln>
                <a:effectLst>
                  <a:outerShdw blurRad="12700" dist="38100" dir="2700000" algn="tl" rotWithShape="0">
                    <a:schemeClr val="bg1">
                      <a:lumMod val="50000"/>
                    </a:schemeClr>
                  </a:outerShdw>
                </a:effectLst>
                <a:latin typeface="+mj-lt"/>
                <a:ea typeface="+mj-ea"/>
                <a:cs typeface="+mj-cs"/>
              </a:rPr>
              <a:t>Empresariales</a:t>
            </a:r>
            <a:endParaRPr lang="en-US" sz="5200" b="1" dirty="0">
              <a:ln w="9525">
                <a:solidFill>
                  <a:schemeClr val="bg1"/>
                </a:solidFill>
                <a:prstDash val="solid"/>
              </a:ln>
              <a:effectLst>
                <a:outerShdw blurRad="12700" dist="38100" dir="2700000" algn="tl" rotWithShape="0">
                  <a:schemeClr val="bg1">
                    <a:lumMod val="50000"/>
                  </a:schemeClr>
                </a:outerShdw>
              </a:effectLst>
              <a:latin typeface="+mj-lt"/>
              <a:ea typeface="+mj-ea"/>
              <a:cs typeface="+mj-cs"/>
            </a:endParaRPr>
          </a:p>
        </p:txBody>
      </p:sp>
      <p:pic>
        <p:nvPicPr>
          <p:cNvPr id="6" name="Imagen 5">
            <a:extLst>
              <a:ext uri="{FF2B5EF4-FFF2-40B4-BE49-F238E27FC236}">
                <a16:creationId xmlns:a16="http://schemas.microsoft.com/office/drawing/2014/main" id="{BAAE3BCF-7F65-6DD9-BDDC-291AA4CA4F04}"/>
              </a:ext>
            </a:extLst>
          </p:cNvPr>
          <p:cNvPicPr>
            <a:picLocks noChangeAspect="1"/>
          </p:cNvPicPr>
          <p:nvPr/>
        </p:nvPicPr>
        <p:blipFill rotWithShape="1">
          <a:blip r:embed="rId3"/>
          <a:srcRect t="9947"/>
          <a:stretch/>
        </p:blipFill>
        <p:spPr>
          <a:xfrm>
            <a:off x="8903222" y="63744"/>
            <a:ext cx="2616875" cy="1003977"/>
          </a:xfrm>
          <a:prstGeom prst="rect">
            <a:avLst/>
          </a:prstGeom>
        </p:spPr>
      </p:pic>
    </p:spTree>
    <p:extLst>
      <p:ext uri="{BB962C8B-B14F-4D97-AF65-F5344CB8AC3E}">
        <p14:creationId xmlns:p14="http://schemas.microsoft.com/office/powerpoint/2010/main" val="6922363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25053" y="1228637"/>
            <a:ext cx="8030868"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graphicFrame>
        <p:nvGraphicFramePr>
          <p:cNvPr id="13" name="Diagram 12">
            <a:extLst>
              <a:ext uri="{FF2B5EF4-FFF2-40B4-BE49-F238E27FC236}">
                <a16:creationId xmlns:a16="http://schemas.microsoft.com/office/drawing/2014/main" id="{BDD5F00C-5BA5-45A6-912A-62E3775BF8C4}"/>
              </a:ext>
            </a:extLst>
          </p:cNvPr>
          <p:cNvGraphicFramePr/>
          <p:nvPr>
            <p:extLst>
              <p:ext uri="{D42A27DB-BD31-4B8C-83A1-F6EECF244321}">
                <p14:modId xmlns:p14="http://schemas.microsoft.com/office/powerpoint/2010/main" val="946692668"/>
              </p:ext>
            </p:extLst>
          </p:nvPr>
        </p:nvGraphicFramePr>
        <p:xfrm>
          <a:off x="2125053" y="2154504"/>
          <a:ext cx="8209280" cy="3880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uadroTexto 6">
            <a:extLst>
              <a:ext uri="{FF2B5EF4-FFF2-40B4-BE49-F238E27FC236}">
                <a16:creationId xmlns:a16="http://schemas.microsoft.com/office/drawing/2014/main" id="{B417DC52-80B0-BB18-FBE9-7CAE182514D6}"/>
              </a:ext>
            </a:extLst>
          </p:cNvPr>
          <p:cNvSpPr txBox="1"/>
          <p:nvPr/>
        </p:nvSpPr>
        <p:spPr>
          <a:xfrm>
            <a:off x="2112529" y="469408"/>
            <a:ext cx="7951354" cy="523220"/>
          </a:xfrm>
          <a:prstGeom prst="rect">
            <a:avLst/>
          </a:prstGeom>
          <a:noFill/>
        </p:spPr>
        <p:txBody>
          <a:bodyPr wrap="square" rtlCol="0">
            <a:spAutoFit/>
          </a:bodyPr>
          <a:lstStyle/>
          <a:p>
            <a:r>
              <a:rPr lang="es-PE" sz="2800" b="1" dirty="0">
                <a:solidFill>
                  <a:srgbClr val="EC8549"/>
                </a:solidFill>
              </a:rPr>
              <a:t>Cuestionario – Finanzas empresariales</a:t>
            </a:r>
          </a:p>
        </p:txBody>
      </p:sp>
      <p:pic>
        <p:nvPicPr>
          <p:cNvPr id="8" name="Imagen 7">
            <a:extLst>
              <a:ext uri="{FF2B5EF4-FFF2-40B4-BE49-F238E27FC236}">
                <a16:creationId xmlns:a16="http://schemas.microsoft.com/office/drawing/2014/main" id="{7ACCA6B2-82A7-E637-2F98-4A3D6C7E2FB4}"/>
              </a:ext>
            </a:extLst>
          </p:cNvPr>
          <p:cNvPicPr>
            <a:picLocks noChangeAspect="1"/>
          </p:cNvPicPr>
          <p:nvPr/>
        </p:nvPicPr>
        <p:blipFill rotWithShape="1">
          <a:blip r:embed="rId8"/>
          <a:srcRect t="9947"/>
          <a:stretch/>
        </p:blipFill>
        <p:spPr>
          <a:xfrm>
            <a:off x="8903222" y="48754"/>
            <a:ext cx="2616875" cy="1003977"/>
          </a:xfrm>
          <a:prstGeom prst="rect">
            <a:avLst/>
          </a:prstGeom>
        </p:spPr>
      </p:pic>
      <p:sp>
        <p:nvSpPr>
          <p:cNvPr id="10" name="Rectángulo 9">
            <a:extLst>
              <a:ext uri="{FF2B5EF4-FFF2-40B4-BE49-F238E27FC236}">
                <a16:creationId xmlns:a16="http://schemas.microsoft.com/office/drawing/2014/main" id="{13C4DB24-8524-054E-2EDE-896D8ED944EA}"/>
              </a:ext>
            </a:extLst>
          </p:cNvPr>
          <p:cNvSpPr/>
          <p:nvPr/>
        </p:nvSpPr>
        <p:spPr>
          <a:xfrm>
            <a:off x="234266" y="4758460"/>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1" name="CuadroTexto 10">
            <a:extLst>
              <a:ext uri="{FF2B5EF4-FFF2-40B4-BE49-F238E27FC236}">
                <a16:creationId xmlns:a16="http://schemas.microsoft.com/office/drawing/2014/main" id="{B9F3DC16-1ED9-DD1F-2012-90DBDB1B4D5B}"/>
              </a:ext>
            </a:extLst>
          </p:cNvPr>
          <p:cNvSpPr txBox="1"/>
          <p:nvPr/>
        </p:nvSpPr>
        <p:spPr>
          <a:xfrm>
            <a:off x="808274" y="4945268"/>
            <a:ext cx="1520235" cy="707886"/>
          </a:xfrm>
          <a:prstGeom prst="rect">
            <a:avLst/>
          </a:prstGeom>
          <a:noFill/>
        </p:spPr>
        <p:txBody>
          <a:bodyPr wrap="square" rtlCol="0">
            <a:spAutoFit/>
          </a:bodyPr>
          <a:lstStyle/>
          <a:p>
            <a:r>
              <a:rPr lang="es-PE" sz="4000" b="1" dirty="0">
                <a:solidFill>
                  <a:schemeClr val="bg1">
                    <a:lumMod val="95000"/>
                  </a:schemeClr>
                </a:solidFill>
              </a:rPr>
              <a:t>3</a:t>
            </a:r>
          </a:p>
        </p:txBody>
      </p:sp>
      <p:sp>
        <p:nvSpPr>
          <p:cNvPr id="12" name="Rectángulo 11">
            <a:extLst>
              <a:ext uri="{FF2B5EF4-FFF2-40B4-BE49-F238E27FC236}">
                <a16:creationId xmlns:a16="http://schemas.microsoft.com/office/drawing/2014/main" id="{BC1A257E-620A-1230-8631-32E8042B6AD8}"/>
              </a:ext>
            </a:extLst>
          </p:cNvPr>
          <p:cNvSpPr/>
          <p:nvPr/>
        </p:nvSpPr>
        <p:spPr>
          <a:xfrm>
            <a:off x="244355" y="2099539"/>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4" name="CuadroTexto 13">
            <a:extLst>
              <a:ext uri="{FF2B5EF4-FFF2-40B4-BE49-F238E27FC236}">
                <a16:creationId xmlns:a16="http://schemas.microsoft.com/office/drawing/2014/main" id="{1A9E88F4-41B8-7EB0-6FC7-E5AFCF987B30}"/>
              </a:ext>
            </a:extLst>
          </p:cNvPr>
          <p:cNvSpPr txBox="1"/>
          <p:nvPr/>
        </p:nvSpPr>
        <p:spPr>
          <a:xfrm>
            <a:off x="808275" y="2330411"/>
            <a:ext cx="1520235" cy="707886"/>
          </a:xfrm>
          <a:prstGeom prst="rect">
            <a:avLst/>
          </a:prstGeom>
          <a:noFill/>
        </p:spPr>
        <p:txBody>
          <a:bodyPr wrap="square" rtlCol="0">
            <a:spAutoFit/>
          </a:bodyPr>
          <a:lstStyle/>
          <a:p>
            <a:r>
              <a:rPr lang="es-PE" sz="4000" b="1" dirty="0">
                <a:solidFill>
                  <a:schemeClr val="bg1">
                    <a:lumMod val="95000"/>
                  </a:schemeClr>
                </a:solidFill>
              </a:rPr>
              <a:t>1</a:t>
            </a:r>
          </a:p>
        </p:txBody>
      </p:sp>
      <p:sp>
        <p:nvSpPr>
          <p:cNvPr id="17" name="Rectángulo 16">
            <a:extLst>
              <a:ext uri="{FF2B5EF4-FFF2-40B4-BE49-F238E27FC236}">
                <a16:creationId xmlns:a16="http://schemas.microsoft.com/office/drawing/2014/main" id="{786864E3-E13D-D458-D568-264842EB6534}"/>
              </a:ext>
            </a:extLst>
          </p:cNvPr>
          <p:cNvSpPr/>
          <p:nvPr/>
        </p:nvSpPr>
        <p:spPr>
          <a:xfrm>
            <a:off x="244355" y="3429000"/>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8" name="CuadroTexto 10">
            <a:extLst>
              <a:ext uri="{FF2B5EF4-FFF2-40B4-BE49-F238E27FC236}">
                <a16:creationId xmlns:a16="http://schemas.microsoft.com/office/drawing/2014/main" id="{ABE418B0-594B-249B-85B9-7C1276AF5E0F}"/>
              </a:ext>
            </a:extLst>
          </p:cNvPr>
          <p:cNvSpPr txBox="1"/>
          <p:nvPr/>
        </p:nvSpPr>
        <p:spPr>
          <a:xfrm>
            <a:off x="808275" y="3615807"/>
            <a:ext cx="1520235" cy="707886"/>
          </a:xfrm>
          <a:prstGeom prst="rect">
            <a:avLst/>
          </a:prstGeom>
          <a:noFill/>
        </p:spPr>
        <p:txBody>
          <a:bodyPr wrap="square" rtlCol="0">
            <a:spAutoFit/>
          </a:bodyPr>
          <a:lstStyle/>
          <a:p>
            <a:r>
              <a:rPr lang="es-PE" sz="4000" b="1" dirty="0">
                <a:solidFill>
                  <a:schemeClr val="bg1">
                    <a:lumMod val="95000"/>
                  </a:schemeClr>
                </a:solidFill>
              </a:rPr>
              <a:t>2</a:t>
            </a:r>
          </a:p>
        </p:txBody>
      </p:sp>
    </p:spTree>
    <p:extLst>
      <p:ext uri="{BB962C8B-B14F-4D97-AF65-F5344CB8AC3E}">
        <p14:creationId xmlns:p14="http://schemas.microsoft.com/office/powerpoint/2010/main" val="3356489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Intro to Microeconomics - StreetFins">
            <a:extLst>
              <a:ext uri="{FF2B5EF4-FFF2-40B4-BE49-F238E27FC236}">
                <a16:creationId xmlns:a16="http://schemas.microsoft.com/office/drawing/2014/main" id="{7D9B2087-B77A-41E0-0F28-E8642E3455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a:extLst>
              <a:ext uri="{FF2B5EF4-FFF2-40B4-BE49-F238E27FC236}">
                <a16:creationId xmlns:a16="http://schemas.microsoft.com/office/drawing/2014/main" id="{7BC45F2C-845A-61A2-0A66-67108F9CA094}"/>
              </a:ext>
            </a:extLst>
          </p:cNvPr>
          <p:cNvSpPr txBox="1"/>
          <p:nvPr/>
        </p:nvSpPr>
        <p:spPr>
          <a:xfrm>
            <a:off x="643466" y="643467"/>
            <a:ext cx="5452529" cy="356924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5200" b="1">
                <a:ln w="9525">
                  <a:solidFill>
                    <a:schemeClr val="bg1"/>
                  </a:solidFill>
                  <a:prstDash val="solid"/>
                </a:ln>
                <a:solidFill>
                  <a:srgbClr val="FFFFFF"/>
                </a:solidFill>
                <a:effectLst>
                  <a:outerShdw blurRad="12700" dist="38100" dir="2700000" algn="tl" rotWithShape="0">
                    <a:schemeClr val="bg1">
                      <a:lumMod val="50000"/>
                    </a:schemeClr>
                  </a:outerShdw>
                </a:effectLst>
                <a:latin typeface="+mj-lt"/>
                <a:ea typeface="+mj-ea"/>
                <a:cs typeface="+mj-cs"/>
              </a:rPr>
              <a:t>Micronomía Aplicada </a:t>
            </a:r>
          </a:p>
        </p:txBody>
      </p:sp>
      <p:sp>
        <p:nvSpPr>
          <p:cNvPr id="20" name="Rectangle 19">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7049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04734" y="1181458"/>
            <a:ext cx="7951354"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5" name="CuadroTexto 3"/>
          <p:cNvSpPr txBox="1"/>
          <p:nvPr/>
        </p:nvSpPr>
        <p:spPr>
          <a:xfrm>
            <a:off x="2104734" y="596107"/>
            <a:ext cx="8488926" cy="584775"/>
          </a:xfrm>
          <a:prstGeom prst="rect">
            <a:avLst/>
          </a:prstGeom>
          <a:noFill/>
        </p:spPr>
        <p:txBody>
          <a:bodyPr wrap="square" rtlCol="0">
            <a:spAutoFit/>
          </a:bodyPr>
          <a:lstStyle/>
          <a:p>
            <a:r>
              <a:rPr lang="es-PE" sz="3200" b="1" dirty="0">
                <a:solidFill>
                  <a:srgbClr val="08238B"/>
                </a:solidFill>
              </a:rPr>
              <a:t>Diferencias de enfoques financieros de CP y LP</a:t>
            </a:r>
          </a:p>
        </p:txBody>
      </p:sp>
      <p:graphicFrame>
        <p:nvGraphicFramePr>
          <p:cNvPr id="2" name="1 Diagrama"/>
          <p:cNvGraphicFramePr/>
          <p:nvPr>
            <p:extLst>
              <p:ext uri="{D42A27DB-BD31-4B8C-83A1-F6EECF244321}">
                <p14:modId xmlns:p14="http://schemas.microsoft.com/office/powerpoint/2010/main" val="3247078254"/>
              </p:ext>
            </p:extLst>
          </p:nvPr>
        </p:nvGraphicFramePr>
        <p:xfrm>
          <a:off x="545758" y="0"/>
          <a:ext cx="3945783" cy="60621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Imagen 5">
            <a:extLst>
              <a:ext uri="{FF2B5EF4-FFF2-40B4-BE49-F238E27FC236}">
                <a16:creationId xmlns:a16="http://schemas.microsoft.com/office/drawing/2014/main" id="{33C337EC-A50F-06EA-70A5-107356A36FAA}"/>
              </a:ext>
            </a:extLst>
          </p:cNvPr>
          <p:cNvPicPr>
            <a:picLocks noChangeAspect="1"/>
          </p:cNvPicPr>
          <p:nvPr/>
        </p:nvPicPr>
        <p:blipFill>
          <a:blip r:embed="rId7"/>
          <a:stretch>
            <a:fillRect/>
          </a:stretch>
        </p:blipFill>
        <p:spPr>
          <a:xfrm>
            <a:off x="4491541" y="1443012"/>
            <a:ext cx="7316221" cy="4906060"/>
          </a:xfrm>
          <a:prstGeom prst="rect">
            <a:avLst/>
          </a:prstGeom>
        </p:spPr>
      </p:pic>
      <p:pic>
        <p:nvPicPr>
          <p:cNvPr id="7" name="Imagen 6">
            <a:extLst>
              <a:ext uri="{FF2B5EF4-FFF2-40B4-BE49-F238E27FC236}">
                <a16:creationId xmlns:a16="http://schemas.microsoft.com/office/drawing/2014/main" id="{ABF3C44D-0F4A-08A1-2CD4-533F6F036155}"/>
              </a:ext>
            </a:extLst>
          </p:cNvPr>
          <p:cNvPicPr>
            <a:picLocks noChangeAspect="1"/>
          </p:cNvPicPr>
          <p:nvPr/>
        </p:nvPicPr>
        <p:blipFill rotWithShape="1">
          <a:blip r:embed="rId8"/>
          <a:srcRect t="9947"/>
          <a:stretch/>
        </p:blipFill>
        <p:spPr>
          <a:xfrm>
            <a:off x="8903222" y="63744"/>
            <a:ext cx="2616875" cy="1003977"/>
          </a:xfrm>
          <a:prstGeom prst="rect">
            <a:avLst/>
          </a:prstGeom>
        </p:spPr>
      </p:pic>
    </p:spTree>
    <p:extLst>
      <p:ext uri="{BB962C8B-B14F-4D97-AF65-F5344CB8AC3E}">
        <p14:creationId xmlns:p14="http://schemas.microsoft.com/office/powerpoint/2010/main" val="1823095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04734" y="1181458"/>
            <a:ext cx="7951354"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5" name="CuadroTexto 3"/>
          <p:cNvSpPr txBox="1"/>
          <p:nvPr/>
        </p:nvSpPr>
        <p:spPr>
          <a:xfrm>
            <a:off x="2104734" y="596107"/>
            <a:ext cx="8488926" cy="584775"/>
          </a:xfrm>
          <a:prstGeom prst="rect">
            <a:avLst/>
          </a:prstGeom>
          <a:noFill/>
        </p:spPr>
        <p:txBody>
          <a:bodyPr wrap="square" rtlCol="0">
            <a:spAutoFit/>
          </a:bodyPr>
          <a:lstStyle/>
          <a:p>
            <a:r>
              <a:rPr lang="es-PE" sz="3200" b="1" dirty="0">
                <a:solidFill>
                  <a:srgbClr val="08238B"/>
                </a:solidFill>
              </a:rPr>
              <a:t>Diferencias de enfoques financieros de CP y LP</a:t>
            </a:r>
          </a:p>
        </p:txBody>
      </p:sp>
      <p:pic>
        <p:nvPicPr>
          <p:cNvPr id="7" name="Imagen 6">
            <a:extLst>
              <a:ext uri="{FF2B5EF4-FFF2-40B4-BE49-F238E27FC236}">
                <a16:creationId xmlns:a16="http://schemas.microsoft.com/office/drawing/2014/main" id="{A4F5D59B-0E20-6D9E-F09E-A22E4C7FD9FC}"/>
              </a:ext>
            </a:extLst>
          </p:cNvPr>
          <p:cNvPicPr>
            <a:picLocks noChangeAspect="1"/>
          </p:cNvPicPr>
          <p:nvPr/>
        </p:nvPicPr>
        <p:blipFill rotWithShape="1">
          <a:blip r:embed="rId2"/>
          <a:srcRect t="9947"/>
          <a:stretch/>
        </p:blipFill>
        <p:spPr>
          <a:xfrm>
            <a:off x="8903222" y="48754"/>
            <a:ext cx="2616875" cy="1003977"/>
          </a:xfrm>
          <a:prstGeom prst="rect">
            <a:avLst/>
          </a:prstGeom>
        </p:spPr>
      </p:pic>
      <p:pic>
        <p:nvPicPr>
          <p:cNvPr id="8" name="Imagen 7">
            <a:extLst>
              <a:ext uri="{FF2B5EF4-FFF2-40B4-BE49-F238E27FC236}">
                <a16:creationId xmlns:a16="http://schemas.microsoft.com/office/drawing/2014/main" id="{28AE1BE0-A021-8200-0572-E176CB71E9C3}"/>
              </a:ext>
            </a:extLst>
          </p:cNvPr>
          <p:cNvPicPr>
            <a:picLocks noChangeAspect="1"/>
          </p:cNvPicPr>
          <p:nvPr/>
        </p:nvPicPr>
        <p:blipFill>
          <a:blip r:embed="rId3"/>
          <a:stretch>
            <a:fillRect/>
          </a:stretch>
        </p:blipFill>
        <p:spPr>
          <a:xfrm>
            <a:off x="2485521" y="1298675"/>
            <a:ext cx="7220958" cy="4963218"/>
          </a:xfrm>
          <a:prstGeom prst="rect">
            <a:avLst/>
          </a:prstGeom>
        </p:spPr>
      </p:pic>
    </p:spTree>
    <p:extLst>
      <p:ext uri="{BB962C8B-B14F-4D97-AF65-F5344CB8AC3E}">
        <p14:creationId xmlns:p14="http://schemas.microsoft.com/office/powerpoint/2010/main" val="3196806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04734" y="1181458"/>
            <a:ext cx="7951354"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5" name="CuadroTexto 3"/>
          <p:cNvSpPr txBox="1"/>
          <p:nvPr/>
        </p:nvSpPr>
        <p:spPr>
          <a:xfrm>
            <a:off x="2104734" y="596107"/>
            <a:ext cx="8488926" cy="584775"/>
          </a:xfrm>
          <a:prstGeom prst="rect">
            <a:avLst/>
          </a:prstGeom>
          <a:noFill/>
        </p:spPr>
        <p:txBody>
          <a:bodyPr wrap="square" rtlCol="0">
            <a:spAutoFit/>
          </a:bodyPr>
          <a:lstStyle/>
          <a:p>
            <a:r>
              <a:rPr lang="es-PE" sz="3200" b="1" dirty="0">
                <a:solidFill>
                  <a:srgbClr val="08238B"/>
                </a:solidFill>
              </a:rPr>
              <a:t>Diferencias de enfoques financieros de CP y LP</a:t>
            </a:r>
          </a:p>
        </p:txBody>
      </p:sp>
      <p:pic>
        <p:nvPicPr>
          <p:cNvPr id="7" name="Imagen 6">
            <a:extLst>
              <a:ext uri="{FF2B5EF4-FFF2-40B4-BE49-F238E27FC236}">
                <a16:creationId xmlns:a16="http://schemas.microsoft.com/office/drawing/2014/main" id="{A4F5D59B-0E20-6D9E-F09E-A22E4C7FD9FC}"/>
              </a:ext>
            </a:extLst>
          </p:cNvPr>
          <p:cNvPicPr>
            <a:picLocks noChangeAspect="1"/>
          </p:cNvPicPr>
          <p:nvPr/>
        </p:nvPicPr>
        <p:blipFill rotWithShape="1">
          <a:blip r:embed="rId2"/>
          <a:srcRect t="9947"/>
          <a:stretch/>
        </p:blipFill>
        <p:spPr>
          <a:xfrm>
            <a:off x="8903222" y="48754"/>
            <a:ext cx="2616875" cy="1003977"/>
          </a:xfrm>
          <a:prstGeom prst="rect">
            <a:avLst/>
          </a:prstGeom>
        </p:spPr>
      </p:pic>
      <p:pic>
        <p:nvPicPr>
          <p:cNvPr id="3" name="Imagen 2">
            <a:extLst>
              <a:ext uri="{FF2B5EF4-FFF2-40B4-BE49-F238E27FC236}">
                <a16:creationId xmlns:a16="http://schemas.microsoft.com/office/drawing/2014/main" id="{1543855E-BAED-6152-BD18-C0B7773A47E7}"/>
              </a:ext>
            </a:extLst>
          </p:cNvPr>
          <p:cNvPicPr>
            <a:picLocks noChangeAspect="1"/>
          </p:cNvPicPr>
          <p:nvPr/>
        </p:nvPicPr>
        <p:blipFill>
          <a:blip r:embed="rId3"/>
          <a:stretch>
            <a:fillRect/>
          </a:stretch>
        </p:blipFill>
        <p:spPr>
          <a:xfrm>
            <a:off x="2695100" y="1384625"/>
            <a:ext cx="6801799" cy="4658375"/>
          </a:xfrm>
          <a:prstGeom prst="rect">
            <a:avLst/>
          </a:prstGeom>
        </p:spPr>
      </p:pic>
    </p:spTree>
    <p:extLst>
      <p:ext uri="{BB962C8B-B14F-4D97-AF65-F5344CB8AC3E}">
        <p14:creationId xmlns:p14="http://schemas.microsoft.com/office/powerpoint/2010/main" val="904834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25053" y="1228637"/>
            <a:ext cx="8030868"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graphicFrame>
        <p:nvGraphicFramePr>
          <p:cNvPr id="13" name="Diagram 12">
            <a:extLst>
              <a:ext uri="{FF2B5EF4-FFF2-40B4-BE49-F238E27FC236}">
                <a16:creationId xmlns:a16="http://schemas.microsoft.com/office/drawing/2014/main" id="{BDD5F00C-5BA5-45A6-912A-62E3775BF8C4}"/>
              </a:ext>
            </a:extLst>
          </p:cNvPr>
          <p:cNvGraphicFramePr/>
          <p:nvPr>
            <p:extLst>
              <p:ext uri="{D42A27DB-BD31-4B8C-83A1-F6EECF244321}">
                <p14:modId xmlns:p14="http://schemas.microsoft.com/office/powerpoint/2010/main" val="2560506312"/>
              </p:ext>
            </p:extLst>
          </p:nvPr>
        </p:nvGraphicFramePr>
        <p:xfrm>
          <a:off x="2125053" y="2154504"/>
          <a:ext cx="8209280" cy="3880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uadroTexto 6">
            <a:extLst>
              <a:ext uri="{FF2B5EF4-FFF2-40B4-BE49-F238E27FC236}">
                <a16:creationId xmlns:a16="http://schemas.microsoft.com/office/drawing/2014/main" id="{B417DC52-80B0-BB18-FBE9-7CAE182514D6}"/>
              </a:ext>
            </a:extLst>
          </p:cNvPr>
          <p:cNvSpPr txBox="1"/>
          <p:nvPr/>
        </p:nvSpPr>
        <p:spPr>
          <a:xfrm>
            <a:off x="2112529" y="469408"/>
            <a:ext cx="7951354" cy="523220"/>
          </a:xfrm>
          <a:prstGeom prst="rect">
            <a:avLst/>
          </a:prstGeom>
          <a:noFill/>
        </p:spPr>
        <p:txBody>
          <a:bodyPr wrap="square" rtlCol="0">
            <a:spAutoFit/>
          </a:bodyPr>
          <a:lstStyle/>
          <a:p>
            <a:r>
              <a:rPr lang="es-PE" sz="2800" b="1" dirty="0">
                <a:solidFill>
                  <a:srgbClr val="EC8549"/>
                </a:solidFill>
              </a:rPr>
              <a:t>Cuestionario – Finanzas empresariales</a:t>
            </a:r>
          </a:p>
        </p:txBody>
      </p:sp>
      <p:pic>
        <p:nvPicPr>
          <p:cNvPr id="8" name="Imagen 7">
            <a:extLst>
              <a:ext uri="{FF2B5EF4-FFF2-40B4-BE49-F238E27FC236}">
                <a16:creationId xmlns:a16="http://schemas.microsoft.com/office/drawing/2014/main" id="{7ACCA6B2-82A7-E637-2F98-4A3D6C7E2FB4}"/>
              </a:ext>
            </a:extLst>
          </p:cNvPr>
          <p:cNvPicPr>
            <a:picLocks noChangeAspect="1"/>
          </p:cNvPicPr>
          <p:nvPr/>
        </p:nvPicPr>
        <p:blipFill rotWithShape="1">
          <a:blip r:embed="rId8"/>
          <a:srcRect t="9947"/>
          <a:stretch/>
        </p:blipFill>
        <p:spPr>
          <a:xfrm>
            <a:off x="8903222" y="48754"/>
            <a:ext cx="2616875" cy="1003977"/>
          </a:xfrm>
          <a:prstGeom prst="rect">
            <a:avLst/>
          </a:prstGeom>
        </p:spPr>
      </p:pic>
      <p:sp>
        <p:nvSpPr>
          <p:cNvPr id="6" name="Rectángulo 5">
            <a:extLst>
              <a:ext uri="{FF2B5EF4-FFF2-40B4-BE49-F238E27FC236}">
                <a16:creationId xmlns:a16="http://schemas.microsoft.com/office/drawing/2014/main" id="{4A41B89F-C9F5-44F2-99A0-B272AE1A1E88}"/>
              </a:ext>
            </a:extLst>
          </p:cNvPr>
          <p:cNvSpPr/>
          <p:nvPr/>
        </p:nvSpPr>
        <p:spPr>
          <a:xfrm>
            <a:off x="234266" y="4773958"/>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9" name="CuadroTexto 8">
            <a:extLst>
              <a:ext uri="{FF2B5EF4-FFF2-40B4-BE49-F238E27FC236}">
                <a16:creationId xmlns:a16="http://schemas.microsoft.com/office/drawing/2014/main" id="{2CEFD330-0C2E-4486-37C0-CD8063A09445}"/>
              </a:ext>
            </a:extLst>
          </p:cNvPr>
          <p:cNvSpPr txBox="1"/>
          <p:nvPr/>
        </p:nvSpPr>
        <p:spPr>
          <a:xfrm>
            <a:off x="808274" y="4960766"/>
            <a:ext cx="1520235" cy="707886"/>
          </a:xfrm>
          <a:prstGeom prst="rect">
            <a:avLst/>
          </a:prstGeom>
          <a:noFill/>
        </p:spPr>
        <p:txBody>
          <a:bodyPr wrap="square" rtlCol="0">
            <a:spAutoFit/>
          </a:bodyPr>
          <a:lstStyle/>
          <a:p>
            <a:r>
              <a:rPr lang="es-PE" sz="4000" b="1" dirty="0">
                <a:solidFill>
                  <a:schemeClr val="bg1">
                    <a:lumMod val="95000"/>
                  </a:schemeClr>
                </a:solidFill>
              </a:rPr>
              <a:t>3</a:t>
            </a:r>
          </a:p>
        </p:txBody>
      </p:sp>
      <p:sp>
        <p:nvSpPr>
          <p:cNvPr id="10" name="Rectángulo 9">
            <a:extLst>
              <a:ext uri="{FF2B5EF4-FFF2-40B4-BE49-F238E27FC236}">
                <a16:creationId xmlns:a16="http://schemas.microsoft.com/office/drawing/2014/main" id="{60BB5D8A-074F-8CAA-CEF2-8311F35D1631}"/>
              </a:ext>
            </a:extLst>
          </p:cNvPr>
          <p:cNvSpPr/>
          <p:nvPr/>
        </p:nvSpPr>
        <p:spPr>
          <a:xfrm>
            <a:off x="244355" y="2115037"/>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1" name="CuadroTexto 10">
            <a:extLst>
              <a:ext uri="{FF2B5EF4-FFF2-40B4-BE49-F238E27FC236}">
                <a16:creationId xmlns:a16="http://schemas.microsoft.com/office/drawing/2014/main" id="{F7D964FF-5669-AF25-50D4-9A16834719EA}"/>
              </a:ext>
            </a:extLst>
          </p:cNvPr>
          <p:cNvSpPr txBox="1"/>
          <p:nvPr/>
        </p:nvSpPr>
        <p:spPr>
          <a:xfrm>
            <a:off x="808275" y="2345909"/>
            <a:ext cx="1520235" cy="707886"/>
          </a:xfrm>
          <a:prstGeom prst="rect">
            <a:avLst/>
          </a:prstGeom>
          <a:noFill/>
        </p:spPr>
        <p:txBody>
          <a:bodyPr wrap="square" rtlCol="0">
            <a:spAutoFit/>
          </a:bodyPr>
          <a:lstStyle/>
          <a:p>
            <a:r>
              <a:rPr lang="es-PE" sz="4000" b="1" dirty="0">
                <a:solidFill>
                  <a:schemeClr val="bg1">
                    <a:lumMod val="95000"/>
                  </a:schemeClr>
                </a:solidFill>
              </a:rPr>
              <a:t>1</a:t>
            </a:r>
          </a:p>
        </p:txBody>
      </p:sp>
      <p:sp>
        <p:nvSpPr>
          <p:cNvPr id="12" name="Rectángulo 11">
            <a:extLst>
              <a:ext uri="{FF2B5EF4-FFF2-40B4-BE49-F238E27FC236}">
                <a16:creationId xmlns:a16="http://schemas.microsoft.com/office/drawing/2014/main" id="{E3D9C42D-BA9A-EAD7-D2D6-79280A089386}"/>
              </a:ext>
            </a:extLst>
          </p:cNvPr>
          <p:cNvSpPr/>
          <p:nvPr/>
        </p:nvSpPr>
        <p:spPr>
          <a:xfrm>
            <a:off x="244355" y="3444498"/>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4" name="CuadroTexto 10">
            <a:extLst>
              <a:ext uri="{FF2B5EF4-FFF2-40B4-BE49-F238E27FC236}">
                <a16:creationId xmlns:a16="http://schemas.microsoft.com/office/drawing/2014/main" id="{C63CDBAB-8FCD-155B-05AD-6F25FC3A5327}"/>
              </a:ext>
            </a:extLst>
          </p:cNvPr>
          <p:cNvSpPr txBox="1"/>
          <p:nvPr/>
        </p:nvSpPr>
        <p:spPr>
          <a:xfrm>
            <a:off x="808275" y="3631305"/>
            <a:ext cx="1520235" cy="707886"/>
          </a:xfrm>
          <a:prstGeom prst="rect">
            <a:avLst/>
          </a:prstGeom>
          <a:noFill/>
        </p:spPr>
        <p:txBody>
          <a:bodyPr wrap="square" rtlCol="0">
            <a:spAutoFit/>
          </a:bodyPr>
          <a:lstStyle/>
          <a:p>
            <a:r>
              <a:rPr lang="es-PE" sz="4000" b="1" dirty="0">
                <a:solidFill>
                  <a:schemeClr val="bg1">
                    <a:lumMod val="95000"/>
                  </a:schemeClr>
                </a:solidFill>
              </a:rPr>
              <a:t>2</a:t>
            </a:r>
          </a:p>
        </p:txBody>
      </p:sp>
    </p:spTree>
    <p:extLst>
      <p:ext uri="{BB962C8B-B14F-4D97-AF65-F5344CB8AC3E}">
        <p14:creationId xmlns:p14="http://schemas.microsoft.com/office/powerpoint/2010/main" val="2586314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04734" y="1181458"/>
            <a:ext cx="7951354"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5" name="CuadroTexto 3"/>
          <p:cNvSpPr txBox="1"/>
          <p:nvPr/>
        </p:nvSpPr>
        <p:spPr>
          <a:xfrm>
            <a:off x="2104734" y="596107"/>
            <a:ext cx="8488926" cy="1077218"/>
          </a:xfrm>
          <a:prstGeom prst="rect">
            <a:avLst/>
          </a:prstGeom>
          <a:noFill/>
        </p:spPr>
        <p:txBody>
          <a:bodyPr wrap="square" rtlCol="0">
            <a:spAutoFit/>
          </a:bodyPr>
          <a:lstStyle/>
          <a:p>
            <a:r>
              <a:rPr lang="es-PE" sz="3200" b="1" dirty="0">
                <a:solidFill>
                  <a:srgbClr val="08238B"/>
                </a:solidFill>
              </a:rPr>
              <a:t>EFECTOS CAMBIO TASA DE INTERES</a:t>
            </a:r>
            <a:br>
              <a:rPr lang="es-PE" sz="3200" b="1" dirty="0">
                <a:solidFill>
                  <a:srgbClr val="08238B"/>
                </a:solidFill>
              </a:rPr>
            </a:br>
            <a:r>
              <a:rPr lang="es-PE" sz="3200" b="1" dirty="0">
                <a:solidFill>
                  <a:srgbClr val="08238B"/>
                </a:solidFill>
              </a:rPr>
              <a:t> EN LA GESTION DE TESORERÍA</a:t>
            </a:r>
          </a:p>
        </p:txBody>
      </p:sp>
      <p:pic>
        <p:nvPicPr>
          <p:cNvPr id="7" name="Imagen 6">
            <a:extLst>
              <a:ext uri="{FF2B5EF4-FFF2-40B4-BE49-F238E27FC236}">
                <a16:creationId xmlns:a16="http://schemas.microsoft.com/office/drawing/2014/main" id="{A4F5D59B-0E20-6D9E-F09E-A22E4C7FD9FC}"/>
              </a:ext>
            </a:extLst>
          </p:cNvPr>
          <p:cNvPicPr>
            <a:picLocks noChangeAspect="1"/>
          </p:cNvPicPr>
          <p:nvPr/>
        </p:nvPicPr>
        <p:blipFill rotWithShape="1">
          <a:blip r:embed="rId2"/>
          <a:srcRect t="9947"/>
          <a:stretch/>
        </p:blipFill>
        <p:spPr>
          <a:xfrm>
            <a:off x="8903222" y="48754"/>
            <a:ext cx="2616875" cy="1003977"/>
          </a:xfrm>
          <a:prstGeom prst="rect">
            <a:avLst/>
          </a:prstGeom>
        </p:spPr>
      </p:pic>
      <p:pic>
        <p:nvPicPr>
          <p:cNvPr id="6" name="Imagen 5">
            <a:extLst>
              <a:ext uri="{FF2B5EF4-FFF2-40B4-BE49-F238E27FC236}">
                <a16:creationId xmlns:a16="http://schemas.microsoft.com/office/drawing/2014/main" id="{71C8E4CA-ADAB-418E-104F-99EC32859E3B}"/>
              </a:ext>
            </a:extLst>
          </p:cNvPr>
          <p:cNvPicPr>
            <a:picLocks noChangeAspect="1"/>
          </p:cNvPicPr>
          <p:nvPr/>
        </p:nvPicPr>
        <p:blipFill rotWithShape="1">
          <a:blip r:embed="rId3"/>
          <a:srcRect b="31901"/>
          <a:stretch/>
        </p:blipFill>
        <p:spPr>
          <a:xfrm>
            <a:off x="1210331" y="1577409"/>
            <a:ext cx="9771338" cy="3255400"/>
          </a:xfrm>
          <a:prstGeom prst="rect">
            <a:avLst/>
          </a:prstGeom>
        </p:spPr>
      </p:pic>
      <p:pic>
        <p:nvPicPr>
          <p:cNvPr id="9" name="Imagen 8">
            <a:extLst>
              <a:ext uri="{FF2B5EF4-FFF2-40B4-BE49-F238E27FC236}">
                <a16:creationId xmlns:a16="http://schemas.microsoft.com/office/drawing/2014/main" id="{16CADAB0-D990-3A82-BA4F-FEB5DC7E1D36}"/>
              </a:ext>
            </a:extLst>
          </p:cNvPr>
          <p:cNvPicPr>
            <a:picLocks noChangeAspect="1"/>
          </p:cNvPicPr>
          <p:nvPr/>
        </p:nvPicPr>
        <p:blipFill rotWithShape="1">
          <a:blip r:embed="rId4"/>
          <a:srcRect/>
          <a:stretch/>
        </p:blipFill>
        <p:spPr>
          <a:xfrm>
            <a:off x="4473014" y="4736893"/>
            <a:ext cx="3219080" cy="1978700"/>
          </a:xfrm>
          <a:prstGeom prst="rect">
            <a:avLst/>
          </a:prstGeom>
        </p:spPr>
      </p:pic>
    </p:spTree>
    <p:extLst>
      <p:ext uri="{BB962C8B-B14F-4D97-AF65-F5344CB8AC3E}">
        <p14:creationId xmlns:p14="http://schemas.microsoft.com/office/powerpoint/2010/main" val="15587871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04734" y="1181458"/>
            <a:ext cx="7951354"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pic>
        <p:nvPicPr>
          <p:cNvPr id="7" name="Imagen 6">
            <a:extLst>
              <a:ext uri="{FF2B5EF4-FFF2-40B4-BE49-F238E27FC236}">
                <a16:creationId xmlns:a16="http://schemas.microsoft.com/office/drawing/2014/main" id="{A4F5D59B-0E20-6D9E-F09E-A22E4C7FD9FC}"/>
              </a:ext>
            </a:extLst>
          </p:cNvPr>
          <p:cNvPicPr>
            <a:picLocks noChangeAspect="1"/>
          </p:cNvPicPr>
          <p:nvPr/>
        </p:nvPicPr>
        <p:blipFill rotWithShape="1">
          <a:blip r:embed="rId2"/>
          <a:srcRect t="9947"/>
          <a:stretch/>
        </p:blipFill>
        <p:spPr>
          <a:xfrm>
            <a:off x="8903222" y="48754"/>
            <a:ext cx="2616875" cy="1003977"/>
          </a:xfrm>
          <a:prstGeom prst="rect">
            <a:avLst/>
          </a:prstGeom>
        </p:spPr>
      </p:pic>
      <p:pic>
        <p:nvPicPr>
          <p:cNvPr id="3" name="Imagen 2">
            <a:extLst>
              <a:ext uri="{FF2B5EF4-FFF2-40B4-BE49-F238E27FC236}">
                <a16:creationId xmlns:a16="http://schemas.microsoft.com/office/drawing/2014/main" id="{BBF1F933-9973-518E-3196-DABF3D00CDA0}"/>
              </a:ext>
            </a:extLst>
          </p:cNvPr>
          <p:cNvPicPr>
            <a:picLocks noChangeAspect="1"/>
          </p:cNvPicPr>
          <p:nvPr/>
        </p:nvPicPr>
        <p:blipFill>
          <a:blip r:embed="rId3"/>
          <a:stretch>
            <a:fillRect/>
          </a:stretch>
        </p:blipFill>
        <p:spPr>
          <a:xfrm>
            <a:off x="2104734" y="1423013"/>
            <a:ext cx="7659169" cy="5001323"/>
          </a:xfrm>
          <a:prstGeom prst="rect">
            <a:avLst/>
          </a:prstGeom>
        </p:spPr>
      </p:pic>
      <p:sp>
        <p:nvSpPr>
          <p:cNvPr id="10" name="CuadroTexto 3">
            <a:extLst>
              <a:ext uri="{FF2B5EF4-FFF2-40B4-BE49-F238E27FC236}">
                <a16:creationId xmlns:a16="http://schemas.microsoft.com/office/drawing/2014/main" id="{F0971DD2-A862-9635-DD5B-48E29F5A52CF}"/>
              </a:ext>
            </a:extLst>
          </p:cNvPr>
          <p:cNvSpPr txBox="1"/>
          <p:nvPr/>
        </p:nvSpPr>
        <p:spPr>
          <a:xfrm>
            <a:off x="2104734" y="596107"/>
            <a:ext cx="8488926" cy="1077218"/>
          </a:xfrm>
          <a:prstGeom prst="rect">
            <a:avLst/>
          </a:prstGeom>
          <a:noFill/>
        </p:spPr>
        <p:txBody>
          <a:bodyPr wrap="square" rtlCol="0">
            <a:spAutoFit/>
          </a:bodyPr>
          <a:lstStyle/>
          <a:p>
            <a:r>
              <a:rPr lang="es-PE" sz="3200" b="1" dirty="0">
                <a:solidFill>
                  <a:srgbClr val="08238B"/>
                </a:solidFill>
              </a:rPr>
              <a:t>EFECTOS CAMBIO TASA DE INTERES</a:t>
            </a:r>
            <a:br>
              <a:rPr lang="es-PE" sz="3200" b="1" dirty="0">
                <a:solidFill>
                  <a:srgbClr val="08238B"/>
                </a:solidFill>
              </a:rPr>
            </a:br>
            <a:r>
              <a:rPr lang="es-PE" sz="3200" b="1" dirty="0">
                <a:solidFill>
                  <a:srgbClr val="08238B"/>
                </a:solidFill>
              </a:rPr>
              <a:t> EN LA GESTION DE TESORERÍA</a:t>
            </a:r>
          </a:p>
        </p:txBody>
      </p:sp>
    </p:spTree>
    <p:extLst>
      <p:ext uri="{BB962C8B-B14F-4D97-AF65-F5344CB8AC3E}">
        <p14:creationId xmlns:p14="http://schemas.microsoft.com/office/powerpoint/2010/main" val="37998091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25053" y="1228637"/>
            <a:ext cx="8030868"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graphicFrame>
        <p:nvGraphicFramePr>
          <p:cNvPr id="13" name="Diagram 12">
            <a:extLst>
              <a:ext uri="{FF2B5EF4-FFF2-40B4-BE49-F238E27FC236}">
                <a16:creationId xmlns:a16="http://schemas.microsoft.com/office/drawing/2014/main" id="{BDD5F00C-5BA5-45A6-912A-62E3775BF8C4}"/>
              </a:ext>
            </a:extLst>
          </p:cNvPr>
          <p:cNvGraphicFramePr/>
          <p:nvPr>
            <p:extLst>
              <p:ext uri="{D42A27DB-BD31-4B8C-83A1-F6EECF244321}">
                <p14:modId xmlns:p14="http://schemas.microsoft.com/office/powerpoint/2010/main" val="1544716479"/>
              </p:ext>
            </p:extLst>
          </p:nvPr>
        </p:nvGraphicFramePr>
        <p:xfrm>
          <a:off x="2125053" y="2154504"/>
          <a:ext cx="8209280" cy="3880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uadroTexto 6">
            <a:extLst>
              <a:ext uri="{FF2B5EF4-FFF2-40B4-BE49-F238E27FC236}">
                <a16:creationId xmlns:a16="http://schemas.microsoft.com/office/drawing/2014/main" id="{B417DC52-80B0-BB18-FBE9-7CAE182514D6}"/>
              </a:ext>
            </a:extLst>
          </p:cNvPr>
          <p:cNvSpPr txBox="1"/>
          <p:nvPr/>
        </p:nvSpPr>
        <p:spPr>
          <a:xfrm>
            <a:off x="2112529" y="469408"/>
            <a:ext cx="7951354" cy="523220"/>
          </a:xfrm>
          <a:prstGeom prst="rect">
            <a:avLst/>
          </a:prstGeom>
          <a:noFill/>
        </p:spPr>
        <p:txBody>
          <a:bodyPr wrap="square" rtlCol="0">
            <a:spAutoFit/>
          </a:bodyPr>
          <a:lstStyle/>
          <a:p>
            <a:r>
              <a:rPr lang="es-PE" sz="2800" b="1" dirty="0">
                <a:solidFill>
                  <a:srgbClr val="EC8549"/>
                </a:solidFill>
              </a:rPr>
              <a:t>Cuestionario – Finanzas empresariales</a:t>
            </a:r>
          </a:p>
        </p:txBody>
      </p:sp>
      <p:pic>
        <p:nvPicPr>
          <p:cNvPr id="8" name="Imagen 7">
            <a:extLst>
              <a:ext uri="{FF2B5EF4-FFF2-40B4-BE49-F238E27FC236}">
                <a16:creationId xmlns:a16="http://schemas.microsoft.com/office/drawing/2014/main" id="{7ACCA6B2-82A7-E637-2F98-4A3D6C7E2FB4}"/>
              </a:ext>
            </a:extLst>
          </p:cNvPr>
          <p:cNvPicPr>
            <a:picLocks noChangeAspect="1"/>
          </p:cNvPicPr>
          <p:nvPr/>
        </p:nvPicPr>
        <p:blipFill rotWithShape="1">
          <a:blip r:embed="rId8"/>
          <a:srcRect t="9947"/>
          <a:stretch/>
        </p:blipFill>
        <p:spPr>
          <a:xfrm>
            <a:off x="8903222" y="48754"/>
            <a:ext cx="2616875" cy="1003977"/>
          </a:xfrm>
          <a:prstGeom prst="rect">
            <a:avLst/>
          </a:prstGeom>
        </p:spPr>
      </p:pic>
      <p:sp>
        <p:nvSpPr>
          <p:cNvPr id="6" name="Rectángulo 5">
            <a:extLst>
              <a:ext uri="{FF2B5EF4-FFF2-40B4-BE49-F238E27FC236}">
                <a16:creationId xmlns:a16="http://schemas.microsoft.com/office/drawing/2014/main" id="{D37EB81A-A537-752A-4F1D-457E8CC5E8BD}"/>
              </a:ext>
            </a:extLst>
          </p:cNvPr>
          <p:cNvSpPr/>
          <p:nvPr/>
        </p:nvSpPr>
        <p:spPr>
          <a:xfrm>
            <a:off x="234266" y="4804954"/>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9" name="CuadroTexto 8">
            <a:extLst>
              <a:ext uri="{FF2B5EF4-FFF2-40B4-BE49-F238E27FC236}">
                <a16:creationId xmlns:a16="http://schemas.microsoft.com/office/drawing/2014/main" id="{8D3C6318-BD52-2EE7-C167-C45BF659A15E}"/>
              </a:ext>
            </a:extLst>
          </p:cNvPr>
          <p:cNvSpPr txBox="1"/>
          <p:nvPr/>
        </p:nvSpPr>
        <p:spPr>
          <a:xfrm>
            <a:off x="808274" y="4991762"/>
            <a:ext cx="1520235" cy="707886"/>
          </a:xfrm>
          <a:prstGeom prst="rect">
            <a:avLst/>
          </a:prstGeom>
          <a:noFill/>
        </p:spPr>
        <p:txBody>
          <a:bodyPr wrap="square" rtlCol="0">
            <a:spAutoFit/>
          </a:bodyPr>
          <a:lstStyle/>
          <a:p>
            <a:r>
              <a:rPr lang="es-PE" sz="4000" b="1" dirty="0">
                <a:solidFill>
                  <a:schemeClr val="bg1">
                    <a:lumMod val="95000"/>
                  </a:schemeClr>
                </a:solidFill>
              </a:rPr>
              <a:t>3</a:t>
            </a:r>
          </a:p>
        </p:txBody>
      </p:sp>
      <p:sp>
        <p:nvSpPr>
          <p:cNvPr id="10" name="Rectángulo 9">
            <a:extLst>
              <a:ext uri="{FF2B5EF4-FFF2-40B4-BE49-F238E27FC236}">
                <a16:creationId xmlns:a16="http://schemas.microsoft.com/office/drawing/2014/main" id="{22578063-8F63-7070-CB49-99C88AEF0C79}"/>
              </a:ext>
            </a:extLst>
          </p:cNvPr>
          <p:cNvSpPr/>
          <p:nvPr/>
        </p:nvSpPr>
        <p:spPr>
          <a:xfrm>
            <a:off x="244355" y="2146033"/>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1" name="CuadroTexto 10">
            <a:extLst>
              <a:ext uri="{FF2B5EF4-FFF2-40B4-BE49-F238E27FC236}">
                <a16:creationId xmlns:a16="http://schemas.microsoft.com/office/drawing/2014/main" id="{B2069450-8D6D-5D62-52D9-234C2ECB2993}"/>
              </a:ext>
            </a:extLst>
          </p:cNvPr>
          <p:cNvSpPr txBox="1"/>
          <p:nvPr/>
        </p:nvSpPr>
        <p:spPr>
          <a:xfrm>
            <a:off x="808275" y="2376905"/>
            <a:ext cx="1520235" cy="707886"/>
          </a:xfrm>
          <a:prstGeom prst="rect">
            <a:avLst/>
          </a:prstGeom>
          <a:noFill/>
        </p:spPr>
        <p:txBody>
          <a:bodyPr wrap="square" rtlCol="0">
            <a:spAutoFit/>
          </a:bodyPr>
          <a:lstStyle/>
          <a:p>
            <a:r>
              <a:rPr lang="es-PE" sz="4000" b="1" dirty="0">
                <a:solidFill>
                  <a:schemeClr val="bg1">
                    <a:lumMod val="95000"/>
                  </a:schemeClr>
                </a:solidFill>
              </a:rPr>
              <a:t>1</a:t>
            </a:r>
          </a:p>
        </p:txBody>
      </p:sp>
      <p:sp>
        <p:nvSpPr>
          <p:cNvPr id="12" name="Rectángulo 11">
            <a:extLst>
              <a:ext uri="{FF2B5EF4-FFF2-40B4-BE49-F238E27FC236}">
                <a16:creationId xmlns:a16="http://schemas.microsoft.com/office/drawing/2014/main" id="{34C3B2E9-B4CD-339B-7FAA-6146FB3A972A}"/>
              </a:ext>
            </a:extLst>
          </p:cNvPr>
          <p:cNvSpPr/>
          <p:nvPr/>
        </p:nvSpPr>
        <p:spPr>
          <a:xfrm>
            <a:off x="244355" y="3475494"/>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4" name="CuadroTexto 10">
            <a:extLst>
              <a:ext uri="{FF2B5EF4-FFF2-40B4-BE49-F238E27FC236}">
                <a16:creationId xmlns:a16="http://schemas.microsoft.com/office/drawing/2014/main" id="{13DDE53E-7598-CBEC-DADC-60E4FF841F81}"/>
              </a:ext>
            </a:extLst>
          </p:cNvPr>
          <p:cNvSpPr txBox="1"/>
          <p:nvPr/>
        </p:nvSpPr>
        <p:spPr>
          <a:xfrm>
            <a:off x="808275" y="3662301"/>
            <a:ext cx="1520235" cy="707886"/>
          </a:xfrm>
          <a:prstGeom prst="rect">
            <a:avLst/>
          </a:prstGeom>
          <a:noFill/>
        </p:spPr>
        <p:txBody>
          <a:bodyPr wrap="square" rtlCol="0">
            <a:spAutoFit/>
          </a:bodyPr>
          <a:lstStyle/>
          <a:p>
            <a:r>
              <a:rPr lang="es-PE" sz="4000" b="1" dirty="0">
                <a:solidFill>
                  <a:schemeClr val="bg1">
                    <a:lumMod val="95000"/>
                  </a:schemeClr>
                </a:solidFill>
              </a:rPr>
              <a:t>2</a:t>
            </a:r>
          </a:p>
        </p:txBody>
      </p:sp>
    </p:spTree>
    <p:extLst>
      <p:ext uri="{BB962C8B-B14F-4D97-AF65-F5344CB8AC3E}">
        <p14:creationId xmlns:p14="http://schemas.microsoft.com/office/powerpoint/2010/main" val="5008011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04734" y="1181458"/>
            <a:ext cx="7951354"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5" name="CuadroTexto 3"/>
          <p:cNvSpPr txBox="1"/>
          <p:nvPr/>
        </p:nvSpPr>
        <p:spPr>
          <a:xfrm>
            <a:off x="2104734" y="596107"/>
            <a:ext cx="8488926" cy="584775"/>
          </a:xfrm>
          <a:prstGeom prst="rect">
            <a:avLst/>
          </a:prstGeom>
          <a:noFill/>
        </p:spPr>
        <p:txBody>
          <a:bodyPr wrap="square" rtlCol="0">
            <a:spAutoFit/>
          </a:bodyPr>
          <a:lstStyle/>
          <a:p>
            <a:r>
              <a:rPr lang="es-PE" sz="3200" b="1" dirty="0">
                <a:solidFill>
                  <a:srgbClr val="08238B"/>
                </a:solidFill>
              </a:rPr>
              <a:t>Clasificación de los flujos de tesorería</a:t>
            </a:r>
          </a:p>
        </p:txBody>
      </p:sp>
      <p:pic>
        <p:nvPicPr>
          <p:cNvPr id="7" name="Imagen 6">
            <a:extLst>
              <a:ext uri="{FF2B5EF4-FFF2-40B4-BE49-F238E27FC236}">
                <a16:creationId xmlns:a16="http://schemas.microsoft.com/office/drawing/2014/main" id="{A4F5D59B-0E20-6D9E-F09E-A22E4C7FD9FC}"/>
              </a:ext>
            </a:extLst>
          </p:cNvPr>
          <p:cNvPicPr>
            <a:picLocks noChangeAspect="1"/>
          </p:cNvPicPr>
          <p:nvPr/>
        </p:nvPicPr>
        <p:blipFill rotWithShape="1">
          <a:blip r:embed="rId2"/>
          <a:srcRect t="9947"/>
          <a:stretch/>
        </p:blipFill>
        <p:spPr>
          <a:xfrm>
            <a:off x="8903222" y="48754"/>
            <a:ext cx="2616875" cy="1003977"/>
          </a:xfrm>
          <a:prstGeom prst="rect">
            <a:avLst/>
          </a:prstGeom>
        </p:spPr>
      </p:pic>
      <p:pic>
        <p:nvPicPr>
          <p:cNvPr id="6" name="Imagen 5">
            <a:extLst>
              <a:ext uri="{FF2B5EF4-FFF2-40B4-BE49-F238E27FC236}">
                <a16:creationId xmlns:a16="http://schemas.microsoft.com/office/drawing/2014/main" id="{DFAAEB73-533E-743F-ED29-8E180784F4AC}"/>
              </a:ext>
            </a:extLst>
          </p:cNvPr>
          <p:cNvPicPr>
            <a:picLocks noChangeAspect="1"/>
          </p:cNvPicPr>
          <p:nvPr/>
        </p:nvPicPr>
        <p:blipFill>
          <a:blip r:embed="rId3"/>
          <a:stretch>
            <a:fillRect/>
          </a:stretch>
        </p:blipFill>
        <p:spPr>
          <a:xfrm>
            <a:off x="2688794" y="1487037"/>
            <a:ext cx="6544588" cy="4963218"/>
          </a:xfrm>
          <a:prstGeom prst="rect">
            <a:avLst/>
          </a:prstGeom>
        </p:spPr>
      </p:pic>
    </p:spTree>
    <p:extLst>
      <p:ext uri="{BB962C8B-B14F-4D97-AF65-F5344CB8AC3E}">
        <p14:creationId xmlns:p14="http://schemas.microsoft.com/office/powerpoint/2010/main" val="17484968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A81E7530-396C-45F0-92F4-A885648D1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a:extLst>
              <a:ext uri="{FF2B5EF4-FFF2-40B4-BE49-F238E27FC236}">
                <a16:creationId xmlns:a16="http://schemas.microsoft.com/office/drawing/2014/main" id="{1520A801-F579-D95B-73E8-2ACF1E1B2D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51"/>
          <a:stretch/>
        </p:blipFill>
        <p:spPr bwMode="auto">
          <a:xfrm>
            <a:off x="603671" y="205531"/>
            <a:ext cx="11588329" cy="6652467"/>
          </a:xfrm>
          <a:prstGeom prst="rect">
            <a:avLst/>
          </a:prstGeom>
          <a:noFill/>
          <a:extLst>
            <a:ext uri="{909E8E84-426E-40DD-AFC4-6F175D3DCCD1}">
              <a14:hiddenFill xmlns:a14="http://schemas.microsoft.com/office/drawing/2010/main">
                <a:solidFill>
                  <a:srgbClr val="FFFFFF"/>
                </a:solidFill>
              </a14:hiddenFill>
            </a:ext>
          </a:extLst>
        </p:spPr>
      </p:pic>
      <p:sp>
        <p:nvSpPr>
          <p:cNvPr id="9225" name="Rectangle 9224">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19898" cy="6858000"/>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12BD9B9-A4B8-B918-BD23-8D11105804BD}"/>
              </a:ext>
            </a:extLst>
          </p:cNvPr>
          <p:cNvSpPr>
            <a:spLocks noGrp="1"/>
          </p:cNvSpPr>
          <p:nvPr>
            <p:ph type="title"/>
          </p:nvPr>
        </p:nvSpPr>
        <p:spPr>
          <a:xfrm>
            <a:off x="1166649" y="721805"/>
            <a:ext cx="3874686" cy="2147520"/>
          </a:xfrm>
        </p:spPr>
        <p:txBody>
          <a:bodyPr>
            <a:normAutofit/>
          </a:bodyPr>
          <a:lstStyle/>
          <a:p>
            <a:r>
              <a:rPr lang="es-MX" sz="3700" b="1" dirty="0">
                <a:ln w="9525">
                  <a:solidFill>
                    <a:schemeClr val="bg1"/>
                  </a:solidFill>
                  <a:prstDash val="solid"/>
                </a:ln>
                <a:solidFill>
                  <a:schemeClr val="bg1"/>
                </a:solidFill>
                <a:effectLst>
                  <a:outerShdw blurRad="12700" dist="38100" dir="2700000" algn="tl" rotWithShape="0">
                    <a:schemeClr val="bg1">
                      <a:lumMod val="50000"/>
                    </a:schemeClr>
                  </a:outerShdw>
                </a:effectLst>
              </a:rPr>
              <a:t>Análisis e Interpretación De Estados Financieros </a:t>
            </a:r>
          </a:p>
        </p:txBody>
      </p:sp>
      <p:sp>
        <p:nvSpPr>
          <p:cNvPr id="9227" name="Rectangle 9226">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29" name="Group 9228">
            <a:extLst>
              <a:ext uri="{FF2B5EF4-FFF2-40B4-BE49-F238E27FC236}">
                <a16:creationId xmlns:a16="http://schemas.microsoft.com/office/drawing/2014/main" id="{81DE8B58-F373-409E-A253-4380A66091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1188720" y="73152"/>
            <a:chExt cx="1178966" cy="232963"/>
          </a:xfrm>
        </p:grpSpPr>
        <p:sp>
          <p:nvSpPr>
            <p:cNvPr id="9230" name="Rectangle 64">
              <a:extLst>
                <a:ext uri="{FF2B5EF4-FFF2-40B4-BE49-F238E27FC236}">
                  <a16:creationId xmlns:a16="http://schemas.microsoft.com/office/drawing/2014/main" id="{F5ACE265-D22D-48CC-99DE-EB81AE92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1" name="Rectangle 66">
              <a:extLst>
                <a:ext uri="{FF2B5EF4-FFF2-40B4-BE49-F238E27FC236}">
                  <a16:creationId xmlns:a16="http://schemas.microsoft.com/office/drawing/2014/main" id="{6FE80EEA-F4ED-4436-8861-0BEAAEFE76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2" name="Rectangle 64">
              <a:extLst>
                <a:ext uri="{FF2B5EF4-FFF2-40B4-BE49-F238E27FC236}">
                  <a16:creationId xmlns:a16="http://schemas.microsoft.com/office/drawing/2014/main" id="{C3642BC8-86E8-47D0-8846-3E4D49E4B4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3" name="Rectangle 66">
              <a:extLst>
                <a:ext uri="{FF2B5EF4-FFF2-40B4-BE49-F238E27FC236}">
                  <a16:creationId xmlns:a16="http://schemas.microsoft.com/office/drawing/2014/main" id="{82D35214-3634-4180-BF0E-45B614516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4" name="Rectangle 64">
              <a:extLst>
                <a:ext uri="{FF2B5EF4-FFF2-40B4-BE49-F238E27FC236}">
                  <a16:creationId xmlns:a16="http://schemas.microsoft.com/office/drawing/2014/main" id="{15BE89E6-3D1C-42B5-A950-E72889F8BB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5" name="Rectangle 66">
              <a:extLst>
                <a:ext uri="{FF2B5EF4-FFF2-40B4-BE49-F238E27FC236}">
                  <a16:creationId xmlns:a16="http://schemas.microsoft.com/office/drawing/2014/main" id="{473771CC-5097-4E08-9606-24B0BC9A0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6" name="Rectangle 64">
              <a:extLst>
                <a:ext uri="{FF2B5EF4-FFF2-40B4-BE49-F238E27FC236}">
                  <a16:creationId xmlns:a16="http://schemas.microsoft.com/office/drawing/2014/main" id="{BE872634-00DA-47BD-880D-5C05FFADC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7" name="Rectangle 66">
              <a:extLst>
                <a:ext uri="{FF2B5EF4-FFF2-40B4-BE49-F238E27FC236}">
                  <a16:creationId xmlns:a16="http://schemas.microsoft.com/office/drawing/2014/main" id="{4F151F5C-DE9B-460E-BC51-471F4A8A5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8" name="Rectangle 64">
              <a:extLst>
                <a:ext uri="{FF2B5EF4-FFF2-40B4-BE49-F238E27FC236}">
                  <a16:creationId xmlns:a16="http://schemas.microsoft.com/office/drawing/2014/main" id="{34557B8A-4D2F-4D0D-B746-59EA85318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9" name="Rectangle 66">
              <a:extLst>
                <a:ext uri="{FF2B5EF4-FFF2-40B4-BE49-F238E27FC236}">
                  <a16:creationId xmlns:a16="http://schemas.microsoft.com/office/drawing/2014/main" id="{C764CD8E-E409-4E9B-8E87-746DDE36D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0" name="Rectangle 64">
              <a:extLst>
                <a:ext uri="{FF2B5EF4-FFF2-40B4-BE49-F238E27FC236}">
                  <a16:creationId xmlns:a16="http://schemas.microsoft.com/office/drawing/2014/main" id="{8E27A01D-2F01-4286-9453-3FBF6E84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1" name="Rectangle 66">
              <a:extLst>
                <a:ext uri="{FF2B5EF4-FFF2-40B4-BE49-F238E27FC236}">
                  <a16:creationId xmlns:a16="http://schemas.microsoft.com/office/drawing/2014/main" id="{460487A5-12EB-422E-9588-8FF06FAF73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2" name="Rectangle 64">
              <a:extLst>
                <a:ext uri="{FF2B5EF4-FFF2-40B4-BE49-F238E27FC236}">
                  <a16:creationId xmlns:a16="http://schemas.microsoft.com/office/drawing/2014/main" id="{7D522D20-C9F7-4B34-9066-4B43ADAAB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3" name="Rectangle 66">
              <a:extLst>
                <a:ext uri="{FF2B5EF4-FFF2-40B4-BE49-F238E27FC236}">
                  <a16:creationId xmlns:a16="http://schemas.microsoft.com/office/drawing/2014/main" id="{97B04F2C-295B-447A-8941-0AD4F55516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4" name="Rectangle 64">
              <a:extLst>
                <a:ext uri="{FF2B5EF4-FFF2-40B4-BE49-F238E27FC236}">
                  <a16:creationId xmlns:a16="http://schemas.microsoft.com/office/drawing/2014/main" id="{17D7FF91-B366-4534-B9B4-5710926EE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5" name="Rectangle 66">
              <a:extLst>
                <a:ext uri="{FF2B5EF4-FFF2-40B4-BE49-F238E27FC236}">
                  <a16:creationId xmlns:a16="http://schemas.microsoft.com/office/drawing/2014/main" id="{B5B8116C-ADD9-4826-9C37-270377E8F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6" name="Rectangle 64">
              <a:extLst>
                <a:ext uri="{FF2B5EF4-FFF2-40B4-BE49-F238E27FC236}">
                  <a16:creationId xmlns:a16="http://schemas.microsoft.com/office/drawing/2014/main" id="{22D01D96-8DB8-40BF-83AC-4CA49EC26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7" name="Rectangle 66">
              <a:extLst>
                <a:ext uri="{FF2B5EF4-FFF2-40B4-BE49-F238E27FC236}">
                  <a16:creationId xmlns:a16="http://schemas.microsoft.com/office/drawing/2014/main" id="{44B584CD-5E60-4B15-847C-B30D15DA1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8" name="Rectangle 64">
              <a:extLst>
                <a:ext uri="{FF2B5EF4-FFF2-40B4-BE49-F238E27FC236}">
                  <a16:creationId xmlns:a16="http://schemas.microsoft.com/office/drawing/2014/main" id="{CF2BB7DC-B968-4F0B-9748-BF0E6E297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9" name="Rectangle 66">
              <a:extLst>
                <a:ext uri="{FF2B5EF4-FFF2-40B4-BE49-F238E27FC236}">
                  <a16:creationId xmlns:a16="http://schemas.microsoft.com/office/drawing/2014/main" id="{CF12C159-3F09-4861-9450-ECD5DB310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51" name="Rectangle 9250">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Imagen 28">
            <a:extLst>
              <a:ext uri="{FF2B5EF4-FFF2-40B4-BE49-F238E27FC236}">
                <a16:creationId xmlns:a16="http://schemas.microsoft.com/office/drawing/2014/main" id="{5B91ED2E-484E-271F-5559-D7F566682F84}"/>
              </a:ext>
            </a:extLst>
          </p:cNvPr>
          <p:cNvPicPr>
            <a:picLocks noChangeAspect="1"/>
          </p:cNvPicPr>
          <p:nvPr/>
        </p:nvPicPr>
        <p:blipFill rotWithShape="1">
          <a:blip r:embed="rId3"/>
          <a:srcRect t="9947"/>
          <a:stretch/>
        </p:blipFill>
        <p:spPr>
          <a:xfrm>
            <a:off x="9070065" y="30459"/>
            <a:ext cx="2616875" cy="1003977"/>
          </a:xfrm>
          <a:prstGeom prst="rect">
            <a:avLst/>
          </a:prstGeom>
        </p:spPr>
      </p:pic>
    </p:spTree>
    <p:extLst>
      <p:ext uri="{BB962C8B-B14F-4D97-AF65-F5344CB8AC3E}">
        <p14:creationId xmlns:p14="http://schemas.microsoft.com/office/powerpoint/2010/main" val="470854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25053" y="1228637"/>
            <a:ext cx="8030868"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graphicFrame>
        <p:nvGraphicFramePr>
          <p:cNvPr id="13" name="Diagram 12">
            <a:extLst>
              <a:ext uri="{FF2B5EF4-FFF2-40B4-BE49-F238E27FC236}">
                <a16:creationId xmlns:a16="http://schemas.microsoft.com/office/drawing/2014/main" id="{BDD5F00C-5BA5-45A6-912A-62E3775BF8C4}"/>
              </a:ext>
            </a:extLst>
          </p:cNvPr>
          <p:cNvGraphicFramePr/>
          <p:nvPr>
            <p:extLst>
              <p:ext uri="{D42A27DB-BD31-4B8C-83A1-F6EECF244321}">
                <p14:modId xmlns:p14="http://schemas.microsoft.com/office/powerpoint/2010/main" val="2233529268"/>
              </p:ext>
            </p:extLst>
          </p:nvPr>
        </p:nvGraphicFramePr>
        <p:xfrm>
          <a:off x="2125053" y="2154504"/>
          <a:ext cx="8209280" cy="3880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uadroTexto 6">
            <a:extLst>
              <a:ext uri="{FF2B5EF4-FFF2-40B4-BE49-F238E27FC236}">
                <a16:creationId xmlns:a16="http://schemas.microsoft.com/office/drawing/2014/main" id="{B417DC52-80B0-BB18-FBE9-7CAE182514D6}"/>
              </a:ext>
            </a:extLst>
          </p:cNvPr>
          <p:cNvSpPr txBox="1"/>
          <p:nvPr/>
        </p:nvSpPr>
        <p:spPr>
          <a:xfrm>
            <a:off x="2112529" y="469408"/>
            <a:ext cx="7951354" cy="523220"/>
          </a:xfrm>
          <a:prstGeom prst="rect">
            <a:avLst/>
          </a:prstGeom>
          <a:noFill/>
        </p:spPr>
        <p:txBody>
          <a:bodyPr wrap="square" rtlCol="0">
            <a:spAutoFit/>
          </a:bodyPr>
          <a:lstStyle/>
          <a:p>
            <a:r>
              <a:rPr lang="es-PE" sz="2800" b="1" dirty="0">
                <a:solidFill>
                  <a:srgbClr val="EC8549"/>
                </a:solidFill>
              </a:rPr>
              <a:t>Cuestionario – Estados Financieros</a:t>
            </a:r>
          </a:p>
        </p:txBody>
      </p:sp>
      <p:pic>
        <p:nvPicPr>
          <p:cNvPr id="8" name="Imagen 7">
            <a:extLst>
              <a:ext uri="{FF2B5EF4-FFF2-40B4-BE49-F238E27FC236}">
                <a16:creationId xmlns:a16="http://schemas.microsoft.com/office/drawing/2014/main" id="{7ACCA6B2-82A7-E637-2F98-4A3D6C7E2FB4}"/>
              </a:ext>
            </a:extLst>
          </p:cNvPr>
          <p:cNvPicPr>
            <a:picLocks noChangeAspect="1"/>
          </p:cNvPicPr>
          <p:nvPr/>
        </p:nvPicPr>
        <p:blipFill rotWithShape="1">
          <a:blip r:embed="rId8"/>
          <a:srcRect t="9947"/>
          <a:stretch/>
        </p:blipFill>
        <p:spPr>
          <a:xfrm>
            <a:off x="8903222" y="48754"/>
            <a:ext cx="2616875" cy="1003977"/>
          </a:xfrm>
          <a:prstGeom prst="rect">
            <a:avLst/>
          </a:prstGeom>
        </p:spPr>
      </p:pic>
      <p:sp>
        <p:nvSpPr>
          <p:cNvPr id="6" name="Rectángulo 5">
            <a:extLst>
              <a:ext uri="{FF2B5EF4-FFF2-40B4-BE49-F238E27FC236}">
                <a16:creationId xmlns:a16="http://schemas.microsoft.com/office/drawing/2014/main" id="{4FC51A26-E0B1-F489-A563-DF5BF05451B9}"/>
              </a:ext>
            </a:extLst>
          </p:cNvPr>
          <p:cNvSpPr/>
          <p:nvPr/>
        </p:nvSpPr>
        <p:spPr>
          <a:xfrm>
            <a:off x="234266" y="4758460"/>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9" name="CuadroTexto 8">
            <a:extLst>
              <a:ext uri="{FF2B5EF4-FFF2-40B4-BE49-F238E27FC236}">
                <a16:creationId xmlns:a16="http://schemas.microsoft.com/office/drawing/2014/main" id="{4890AE85-0491-3492-C43A-C34362D8C0C6}"/>
              </a:ext>
            </a:extLst>
          </p:cNvPr>
          <p:cNvSpPr txBox="1"/>
          <p:nvPr/>
        </p:nvSpPr>
        <p:spPr>
          <a:xfrm>
            <a:off x="808274" y="4945268"/>
            <a:ext cx="1520235" cy="707886"/>
          </a:xfrm>
          <a:prstGeom prst="rect">
            <a:avLst/>
          </a:prstGeom>
          <a:noFill/>
        </p:spPr>
        <p:txBody>
          <a:bodyPr wrap="square" rtlCol="0">
            <a:spAutoFit/>
          </a:bodyPr>
          <a:lstStyle/>
          <a:p>
            <a:r>
              <a:rPr lang="es-PE" sz="4000" b="1" dirty="0">
                <a:solidFill>
                  <a:schemeClr val="bg1">
                    <a:lumMod val="95000"/>
                  </a:schemeClr>
                </a:solidFill>
              </a:rPr>
              <a:t>3</a:t>
            </a:r>
          </a:p>
        </p:txBody>
      </p:sp>
      <p:sp>
        <p:nvSpPr>
          <p:cNvPr id="10" name="Rectángulo 9">
            <a:extLst>
              <a:ext uri="{FF2B5EF4-FFF2-40B4-BE49-F238E27FC236}">
                <a16:creationId xmlns:a16="http://schemas.microsoft.com/office/drawing/2014/main" id="{8FCEDE72-653D-F0D8-063F-9B8E61D4A9CF}"/>
              </a:ext>
            </a:extLst>
          </p:cNvPr>
          <p:cNvSpPr/>
          <p:nvPr/>
        </p:nvSpPr>
        <p:spPr>
          <a:xfrm>
            <a:off x="244355" y="2099539"/>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1" name="CuadroTexto 10">
            <a:extLst>
              <a:ext uri="{FF2B5EF4-FFF2-40B4-BE49-F238E27FC236}">
                <a16:creationId xmlns:a16="http://schemas.microsoft.com/office/drawing/2014/main" id="{FFDCC3AD-56BC-D087-A232-65AD1F2C1D32}"/>
              </a:ext>
            </a:extLst>
          </p:cNvPr>
          <p:cNvSpPr txBox="1"/>
          <p:nvPr/>
        </p:nvSpPr>
        <p:spPr>
          <a:xfrm>
            <a:off x="808275" y="2330411"/>
            <a:ext cx="1520235" cy="707886"/>
          </a:xfrm>
          <a:prstGeom prst="rect">
            <a:avLst/>
          </a:prstGeom>
          <a:noFill/>
        </p:spPr>
        <p:txBody>
          <a:bodyPr wrap="square" rtlCol="0">
            <a:spAutoFit/>
          </a:bodyPr>
          <a:lstStyle/>
          <a:p>
            <a:r>
              <a:rPr lang="es-PE" sz="4000" b="1" dirty="0">
                <a:solidFill>
                  <a:schemeClr val="bg1">
                    <a:lumMod val="95000"/>
                  </a:schemeClr>
                </a:solidFill>
              </a:rPr>
              <a:t>1</a:t>
            </a:r>
          </a:p>
        </p:txBody>
      </p:sp>
      <p:sp>
        <p:nvSpPr>
          <p:cNvPr id="12" name="Rectángulo 11">
            <a:extLst>
              <a:ext uri="{FF2B5EF4-FFF2-40B4-BE49-F238E27FC236}">
                <a16:creationId xmlns:a16="http://schemas.microsoft.com/office/drawing/2014/main" id="{6B885222-D999-7ACC-2614-25377072B3FE}"/>
              </a:ext>
            </a:extLst>
          </p:cNvPr>
          <p:cNvSpPr/>
          <p:nvPr/>
        </p:nvSpPr>
        <p:spPr>
          <a:xfrm>
            <a:off x="244355" y="3429000"/>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4" name="CuadroTexto 10">
            <a:extLst>
              <a:ext uri="{FF2B5EF4-FFF2-40B4-BE49-F238E27FC236}">
                <a16:creationId xmlns:a16="http://schemas.microsoft.com/office/drawing/2014/main" id="{583F08EC-A3F7-3303-3D67-1667D39A089A}"/>
              </a:ext>
            </a:extLst>
          </p:cNvPr>
          <p:cNvSpPr txBox="1"/>
          <p:nvPr/>
        </p:nvSpPr>
        <p:spPr>
          <a:xfrm>
            <a:off x="808275" y="3615807"/>
            <a:ext cx="1520235" cy="707886"/>
          </a:xfrm>
          <a:prstGeom prst="rect">
            <a:avLst/>
          </a:prstGeom>
          <a:noFill/>
        </p:spPr>
        <p:txBody>
          <a:bodyPr wrap="square" rtlCol="0">
            <a:spAutoFit/>
          </a:bodyPr>
          <a:lstStyle/>
          <a:p>
            <a:r>
              <a:rPr lang="es-PE" sz="4000" b="1" dirty="0">
                <a:solidFill>
                  <a:schemeClr val="bg1">
                    <a:lumMod val="95000"/>
                  </a:schemeClr>
                </a:solidFill>
              </a:rPr>
              <a:t>2</a:t>
            </a:r>
          </a:p>
        </p:txBody>
      </p:sp>
    </p:spTree>
    <p:extLst>
      <p:ext uri="{BB962C8B-B14F-4D97-AF65-F5344CB8AC3E}">
        <p14:creationId xmlns:p14="http://schemas.microsoft.com/office/powerpoint/2010/main" val="1633220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4"/>
          <p:cNvSpPr/>
          <p:nvPr/>
        </p:nvSpPr>
        <p:spPr>
          <a:xfrm>
            <a:off x="2692403" y="1562884"/>
            <a:ext cx="7342696"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r>
              <a:rPr lang="es-ES" dirty="0"/>
            </a:br>
            <a:endParaRPr lang="es-PE" dirty="0"/>
          </a:p>
        </p:txBody>
      </p:sp>
      <p:sp>
        <p:nvSpPr>
          <p:cNvPr id="4" name="CuadroTexto 3"/>
          <p:cNvSpPr txBox="1"/>
          <p:nvPr/>
        </p:nvSpPr>
        <p:spPr>
          <a:xfrm>
            <a:off x="2112529" y="469408"/>
            <a:ext cx="7951354" cy="523220"/>
          </a:xfrm>
          <a:prstGeom prst="rect">
            <a:avLst/>
          </a:prstGeom>
          <a:noFill/>
        </p:spPr>
        <p:txBody>
          <a:bodyPr wrap="square" rtlCol="0">
            <a:spAutoFit/>
          </a:bodyPr>
          <a:lstStyle/>
          <a:p>
            <a:r>
              <a:rPr lang="es-PE" sz="2800" b="1" dirty="0">
                <a:solidFill>
                  <a:srgbClr val="EC8549"/>
                </a:solidFill>
              </a:rPr>
              <a:t>Cuestionario - Microeconomía</a:t>
            </a:r>
          </a:p>
        </p:txBody>
      </p:sp>
      <p:sp>
        <p:nvSpPr>
          <p:cNvPr id="5" name="Rectángulo 4"/>
          <p:cNvSpPr/>
          <p:nvPr/>
        </p:nvSpPr>
        <p:spPr>
          <a:xfrm>
            <a:off x="2540002" y="3123079"/>
            <a:ext cx="7519257"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solidFill>
                  <a:schemeClr val="accent1">
                    <a:lumMod val="75000"/>
                  </a:schemeClr>
                </a:solidFill>
              </a:rPr>
              <a:t>En el análisis del intercambio que utiliza el gráfico de la caja de</a:t>
            </a:r>
          </a:p>
          <a:p>
            <a:pPr algn="ctr"/>
            <a:r>
              <a:rPr lang="es-ES" dirty="0" err="1">
                <a:solidFill>
                  <a:schemeClr val="accent1">
                    <a:lumMod val="75000"/>
                  </a:schemeClr>
                </a:solidFill>
              </a:rPr>
              <a:t>Edgeworth</a:t>
            </a:r>
            <a:r>
              <a:rPr lang="es-ES" dirty="0">
                <a:solidFill>
                  <a:schemeClr val="accent1">
                    <a:lumMod val="75000"/>
                  </a:schemeClr>
                </a:solidFill>
              </a:rPr>
              <a:t>, explique por qué las relaciones marginales de sustitución de los</a:t>
            </a:r>
          </a:p>
          <a:p>
            <a:pPr algn="ctr"/>
            <a:r>
              <a:rPr lang="es-ES" dirty="0">
                <a:solidFill>
                  <a:schemeClr val="accent1">
                    <a:lumMod val="75000"/>
                  </a:schemeClr>
                </a:solidFill>
              </a:rPr>
              <a:t>dos consumidores son iguales en todos los puntos de la curva de contrato.</a:t>
            </a:r>
            <a:endParaRPr lang="es-PE" dirty="0">
              <a:solidFill>
                <a:schemeClr val="accent1">
                  <a:lumMod val="75000"/>
                </a:schemeClr>
              </a:solidFill>
            </a:endParaRPr>
          </a:p>
        </p:txBody>
      </p:sp>
      <p:sp>
        <p:nvSpPr>
          <p:cNvPr id="7" name="Rectángulo 6"/>
          <p:cNvSpPr/>
          <p:nvPr/>
        </p:nvSpPr>
        <p:spPr>
          <a:xfrm>
            <a:off x="2094062" y="1555264"/>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8" name="CuadroTexto 7"/>
          <p:cNvSpPr txBox="1"/>
          <p:nvPr/>
        </p:nvSpPr>
        <p:spPr>
          <a:xfrm>
            <a:off x="2235202" y="1524693"/>
            <a:ext cx="609601" cy="707886"/>
          </a:xfrm>
          <a:prstGeom prst="rect">
            <a:avLst/>
          </a:prstGeom>
          <a:noFill/>
        </p:spPr>
        <p:txBody>
          <a:bodyPr wrap="square" rtlCol="0">
            <a:spAutoFit/>
          </a:bodyPr>
          <a:lstStyle/>
          <a:p>
            <a:r>
              <a:rPr lang="es-PE" sz="4000" b="1" dirty="0">
                <a:solidFill>
                  <a:schemeClr val="bg1">
                    <a:lumMod val="95000"/>
                  </a:schemeClr>
                </a:solidFill>
              </a:rPr>
              <a:t>1</a:t>
            </a:r>
          </a:p>
        </p:txBody>
      </p:sp>
      <p:sp>
        <p:nvSpPr>
          <p:cNvPr id="10" name="Rectángulo 9"/>
          <p:cNvSpPr/>
          <p:nvPr/>
        </p:nvSpPr>
        <p:spPr>
          <a:xfrm>
            <a:off x="2094062" y="3118847"/>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1" name="CuadroTexto 10"/>
          <p:cNvSpPr txBox="1"/>
          <p:nvPr/>
        </p:nvSpPr>
        <p:spPr>
          <a:xfrm>
            <a:off x="2235202" y="3076269"/>
            <a:ext cx="609601" cy="707886"/>
          </a:xfrm>
          <a:prstGeom prst="rect">
            <a:avLst/>
          </a:prstGeom>
          <a:noFill/>
        </p:spPr>
        <p:txBody>
          <a:bodyPr wrap="square" rtlCol="0">
            <a:spAutoFit/>
          </a:bodyPr>
          <a:lstStyle/>
          <a:p>
            <a:r>
              <a:rPr lang="es-PE" sz="4000" b="1" dirty="0">
                <a:solidFill>
                  <a:schemeClr val="bg1">
                    <a:lumMod val="95000"/>
                  </a:schemeClr>
                </a:solidFill>
              </a:rPr>
              <a:t>3</a:t>
            </a:r>
          </a:p>
        </p:txBody>
      </p:sp>
      <p:cxnSp>
        <p:nvCxnSpPr>
          <p:cNvPr id="23" name="Conector recto 2"/>
          <p:cNvCxnSpPr/>
          <p:nvPr/>
        </p:nvCxnSpPr>
        <p:spPr>
          <a:xfrm>
            <a:off x="2112529" y="1078740"/>
            <a:ext cx="7951354" cy="0"/>
          </a:xfrm>
          <a:prstGeom prst="line">
            <a:avLst/>
          </a:prstGeom>
          <a:ln w="5715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34" name="Rectángulo 4">
            <a:extLst>
              <a:ext uri="{FF2B5EF4-FFF2-40B4-BE49-F238E27FC236}">
                <a16:creationId xmlns:a16="http://schemas.microsoft.com/office/drawing/2014/main" id="{18FAEB60-CF4F-4BF6-A8F3-9C8B26CCA1B2}"/>
              </a:ext>
            </a:extLst>
          </p:cNvPr>
          <p:cNvSpPr/>
          <p:nvPr/>
        </p:nvSpPr>
        <p:spPr>
          <a:xfrm>
            <a:off x="2515841" y="2332282"/>
            <a:ext cx="7519257"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solidFill>
                <a:srgbClr val="002060"/>
              </a:solidFill>
            </a:endParaRPr>
          </a:p>
        </p:txBody>
      </p:sp>
      <p:sp>
        <p:nvSpPr>
          <p:cNvPr id="35" name="1 CuadroTexto">
            <a:extLst>
              <a:ext uri="{FF2B5EF4-FFF2-40B4-BE49-F238E27FC236}">
                <a16:creationId xmlns:a16="http://schemas.microsoft.com/office/drawing/2014/main" id="{C636910D-0966-4C3A-B0F5-443EAF4E87D4}"/>
              </a:ext>
            </a:extLst>
          </p:cNvPr>
          <p:cNvSpPr txBox="1"/>
          <p:nvPr/>
        </p:nvSpPr>
        <p:spPr>
          <a:xfrm>
            <a:off x="2842867" y="1581008"/>
            <a:ext cx="7519256" cy="646331"/>
          </a:xfrm>
          <a:prstGeom prst="rect">
            <a:avLst/>
          </a:prstGeom>
          <a:noFill/>
        </p:spPr>
        <p:txBody>
          <a:bodyPr wrap="square" rtlCol="0">
            <a:spAutoFit/>
          </a:bodyPr>
          <a:lstStyle/>
          <a:p>
            <a:r>
              <a:rPr lang="es-ES" b="1" dirty="0">
                <a:solidFill>
                  <a:srgbClr val="002060"/>
                </a:solidFill>
              </a:rPr>
              <a:t>¿Por qué pueden hacer los efectos de retroalimentación que un análisis de</a:t>
            </a:r>
            <a:br>
              <a:rPr lang="es-ES" b="1" dirty="0">
                <a:solidFill>
                  <a:srgbClr val="002060"/>
                </a:solidFill>
              </a:rPr>
            </a:br>
            <a:r>
              <a:rPr lang="es-ES" b="1" dirty="0">
                <a:solidFill>
                  <a:srgbClr val="002060"/>
                </a:solidFill>
              </a:rPr>
              <a:t>equilibrio general sea muy diferente de un análisis de equilibrio parcial? </a:t>
            </a:r>
          </a:p>
        </p:txBody>
      </p:sp>
      <p:sp>
        <p:nvSpPr>
          <p:cNvPr id="36" name="Rectángulo 9">
            <a:extLst>
              <a:ext uri="{FF2B5EF4-FFF2-40B4-BE49-F238E27FC236}">
                <a16:creationId xmlns:a16="http://schemas.microsoft.com/office/drawing/2014/main" id="{758EC7F2-1CE5-42EC-93A2-37BD661DF820}"/>
              </a:ext>
            </a:extLst>
          </p:cNvPr>
          <p:cNvSpPr/>
          <p:nvPr/>
        </p:nvSpPr>
        <p:spPr>
          <a:xfrm>
            <a:off x="2090221" y="2328050"/>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37" name="CuadroTexto 10">
            <a:extLst>
              <a:ext uri="{FF2B5EF4-FFF2-40B4-BE49-F238E27FC236}">
                <a16:creationId xmlns:a16="http://schemas.microsoft.com/office/drawing/2014/main" id="{10AB8771-E322-4E0F-B4EB-8F47A479C92F}"/>
              </a:ext>
            </a:extLst>
          </p:cNvPr>
          <p:cNvSpPr txBox="1"/>
          <p:nvPr/>
        </p:nvSpPr>
        <p:spPr>
          <a:xfrm>
            <a:off x="2211041" y="2315952"/>
            <a:ext cx="609601" cy="707886"/>
          </a:xfrm>
          <a:prstGeom prst="rect">
            <a:avLst/>
          </a:prstGeom>
          <a:noFill/>
        </p:spPr>
        <p:txBody>
          <a:bodyPr wrap="square" rtlCol="0">
            <a:spAutoFit/>
          </a:bodyPr>
          <a:lstStyle/>
          <a:p>
            <a:r>
              <a:rPr lang="es-PE" sz="4000" b="1" dirty="0">
                <a:solidFill>
                  <a:schemeClr val="bg1">
                    <a:lumMod val="95000"/>
                  </a:schemeClr>
                </a:solidFill>
              </a:rPr>
              <a:t>2</a:t>
            </a:r>
          </a:p>
        </p:txBody>
      </p:sp>
      <p:pic>
        <p:nvPicPr>
          <p:cNvPr id="38" name="Imagen 37">
            <a:extLst>
              <a:ext uri="{FF2B5EF4-FFF2-40B4-BE49-F238E27FC236}">
                <a16:creationId xmlns:a16="http://schemas.microsoft.com/office/drawing/2014/main" id="{D9C24F92-8E67-46EB-27CC-06BA48F72DCE}"/>
              </a:ext>
            </a:extLst>
          </p:cNvPr>
          <p:cNvPicPr>
            <a:picLocks noChangeAspect="1"/>
          </p:cNvPicPr>
          <p:nvPr/>
        </p:nvPicPr>
        <p:blipFill rotWithShape="1">
          <a:blip r:embed="rId3"/>
          <a:srcRect t="9947"/>
          <a:stretch/>
        </p:blipFill>
        <p:spPr>
          <a:xfrm>
            <a:off x="8903222" y="48754"/>
            <a:ext cx="2616875" cy="1003977"/>
          </a:xfrm>
          <a:prstGeom prst="rect">
            <a:avLst/>
          </a:prstGeom>
        </p:spPr>
      </p:pic>
      <p:sp>
        <p:nvSpPr>
          <p:cNvPr id="39" name="1 CuadroTexto">
            <a:extLst>
              <a:ext uri="{FF2B5EF4-FFF2-40B4-BE49-F238E27FC236}">
                <a16:creationId xmlns:a16="http://schemas.microsoft.com/office/drawing/2014/main" id="{BD53DA32-ABD3-5C55-D5CF-0F795616A89F}"/>
              </a:ext>
            </a:extLst>
          </p:cNvPr>
          <p:cNvSpPr txBox="1"/>
          <p:nvPr/>
        </p:nvSpPr>
        <p:spPr>
          <a:xfrm>
            <a:off x="2840438" y="2332945"/>
            <a:ext cx="7122680" cy="646331"/>
          </a:xfrm>
          <a:prstGeom prst="rect">
            <a:avLst/>
          </a:prstGeom>
          <a:noFill/>
        </p:spPr>
        <p:txBody>
          <a:bodyPr wrap="square" rtlCol="0">
            <a:spAutoFit/>
          </a:bodyPr>
          <a:lstStyle/>
          <a:p>
            <a:r>
              <a:rPr lang="es-ES" dirty="0">
                <a:solidFill>
                  <a:schemeClr val="accent1">
                    <a:lumMod val="75000"/>
                  </a:schemeClr>
                </a:solidFill>
              </a:rPr>
              <a:t>Explique cómo puede representarse simultáneamente en el gráfico de la caja de </a:t>
            </a:r>
            <a:r>
              <a:rPr lang="es-ES" dirty="0" err="1">
                <a:solidFill>
                  <a:schemeClr val="accent1">
                    <a:lumMod val="75000"/>
                  </a:schemeClr>
                </a:solidFill>
              </a:rPr>
              <a:t>Edgeworth</a:t>
            </a:r>
            <a:r>
              <a:rPr lang="es-ES" dirty="0">
                <a:solidFill>
                  <a:schemeClr val="accent1">
                    <a:lumMod val="75000"/>
                  </a:schemeClr>
                </a:solidFill>
              </a:rPr>
              <a:t> las cestas de mercado que poseen dos consumidores</a:t>
            </a:r>
          </a:p>
        </p:txBody>
      </p:sp>
      <p:pic>
        <p:nvPicPr>
          <p:cNvPr id="40" name="Picture 2" descr="Intro to Microeconomics - StreetFins">
            <a:extLst>
              <a:ext uri="{FF2B5EF4-FFF2-40B4-BE49-F238E27FC236}">
                <a16:creationId xmlns:a16="http://schemas.microsoft.com/office/drawing/2014/main" id="{4DF83D11-DA52-460B-90C1-950DFE04F06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9525" y="4434895"/>
            <a:ext cx="3048322" cy="1715189"/>
          </a:xfrm>
          <a:prstGeom prst="rect">
            <a:avLst/>
          </a:prstGeom>
          <a:noFill/>
          <a:extLst>
            <a:ext uri="{909E8E84-426E-40DD-AFC4-6F175D3DCCD1}">
              <a14:hiddenFill xmlns:a14="http://schemas.microsoft.com/office/drawing/2010/main">
                <a:solidFill>
                  <a:srgbClr val="FFFFFF"/>
                </a:solidFill>
              </a14:hiddenFill>
            </a:ext>
          </a:extLst>
        </p:spPr>
      </p:pic>
      <p:sp>
        <p:nvSpPr>
          <p:cNvPr id="41" name="Rectángulo 40">
            <a:extLst>
              <a:ext uri="{FF2B5EF4-FFF2-40B4-BE49-F238E27FC236}">
                <a16:creationId xmlns:a16="http://schemas.microsoft.com/office/drawing/2014/main" id="{6FC5243F-7A9C-C0B3-970A-C7B2244E3328}"/>
              </a:ext>
            </a:extLst>
          </p:cNvPr>
          <p:cNvSpPr/>
          <p:nvPr/>
        </p:nvSpPr>
        <p:spPr>
          <a:xfrm>
            <a:off x="2094061" y="1508006"/>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42" name="CuadroTexto 41">
            <a:extLst>
              <a:ext uri="{FF2B5EF4-FFF2-40B4-BE49-F238E27FC236}">
                <a16:creationId xmlns:a16="http://schemas.microsoft.com/office/drawing/2014/main" id="{13CBA6A9-20C0-0A06-9295-88A9175315B1}"/>
              </a:ext>
            </a:extLst>
          </p:cNvPr>
          <p:cNvSpPr txBox="1"/>
          <p:nvPr/>
        </p:nvSpPr>
        <p:spPr>
          <a:xfrm>
            <a:off x="2235201" y="1477435"/>
            <a:ext cx="609601" cy="707886"/>
          </a:xfrm>
          <a:prstGeom prst="rect">
            <a:avLst/>
          </a:prstGeom>
          <a:noFill/>
        </p:spPr>
        <p:txBody>
          <a:bodyPr wrap="square" rtlCol="0">
            <a:spAutoFit/>
          </a:bodyPr>
          <a:lstStyle/>
          <a:p>
            <a:r>
              <a:rPr lang="es-PE" sz="4000" b="1" dirty="0">
                <a:solidFill>
                  <a:schemeClr val="bg1">
                    <a:lumMod val="95000"/>
                  </a:schemeClr>
                </a:solidFill>
              </a:rPr>
              <a:t>1</a:t>
            </a:r>
          </a:p>
        </p:txBody>
      </p:sp>
      <p:sp>
        <p:nvSpPr>
          <p:cNvPr id="43" name="Rectángulo 9">
            <a:extLst>
              <a:ext uri="{FF2B5EF4-FFF2-40B4-BE49-F238E27FC236}">
                <a16:creationId xmlns:a16="http://schemas.microsoft.com/office/drawing/2014/main" id="{E23E9AB1-8377-AACD-039A-8D2C9692B2AA}"/>
              </a:ext>
            </a:extLst>
          </p:cNvPr>
          <p:cNvSpPr/>
          <p:nvPr/>
        </p:nvSpPr>
        <p:spPr>
          <a:xfrm>
            <a:off x="2090220" y="2280792"/>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44" name="CuadroTexto 10">
            <a:extLst>
              <a:ext uri="{FF2B5EF4-FFF2-40B4-BE49-F238E27FC236}">
                <a16:creationId xmlns:a16="http://schemas.microsoft.com/office/drawing/2014/main" id="{C99400E0-674A-325B-D5B8-DDB2CB04B6FE}"/>
              </a:ext>
            </a:extLst>
          </p:cNvPr>
          <p:cNvSpPr txBox="1"/>
          <p:nvPr/>
        </p:nvSpPr>
        <p:spPr>
          <a:xfrm>
            <a:off x="2211040" y="2268694"/>
            <a:ext cx="609601" cy="707886"/>
          </a:xfrm>
          <a:prstGeom prst="rect">
            <a:avLst/>
          </a:prstGeom>
          <a:noFill/>
        </p:spPr>
        <p:txBody>
          <a:bodyPr wrap="square" rtlCol="0">
            <a:spAutoFit/>
          </a:bodyPr>
          <a:lstStyle/>
          <a:p>
            <a:r>
              <a:rPr lang="es-PE" sz="4000" b="1" dirty="0">
                <a:solidFill>
                  <a:schemeClr val="bg1">
                    <a:lumMod val="95000"/>
                  </a:schemeClr>
                </a:solidFill>
              </a:rPr>
              <a:t>2</a:t>
            </a:r>
          </a:p>
        </p:txBody>
      </p:sp>
    </p:spTree>
    <p:extLst>
      <p:ext uri="{BB962C8B-B14F-4D97-AF65-F5344CB8AC3E}">
        <p14:creationId xmlns:p14="http://schemas.microsoft.com/office/powerpoint/2010/main" val="1545365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3520238" y="3748799"/>
            <a:ext cx="6854683" cy="584775"/>
          </a:xfrm>
          <a:prstGeom prst="rect">
            <a:avLst/>
          </a:prstGeom>
          <a:noFill/>
        </p:spPr>
        <p:txBody>
          <a:bodyPr wrap="square" rtlCol="0">
            <a:spAutoFit/>
          </a:bodyPr>
          <a:lstStyle/>
          <a:p>
            <a:r>
              <a:rPr lang="es-PE" sz="3200" b="1" dirty="0">
                <a:solidFill>
                  <a:srgbClr val="08238B"/>
                </a:solidFill>
              </a:rPr>
              <a:t>Caso Práctico:  Empresa BBVA</a:t>
            </a:r>
            <a:endParaRPr lang="es-ES" sz="3200" b="1" dirty="0">
              <a:solidFill>
                <a:srgbClr val="08238B"/>
              </a:solidFill>
            </a:endParaRPr>
          </a:p>
        </p:txBody>
      </p:sp>
      <p:cxnSp>
        <p:nvCxnSpPr>
          <p:cNvPr id="10" name="Conector recto 9"/>
          <p:cNvCxnSpPr>
            <a:cxnSpLocks/>
          </p:cNvCxnSpPr>
          <p:nvPr/>
        </p:nvCxnSpPr>
        <p:spPr>
          <a:xfrm>
            <a:off x="3035415" y="4389755"/>
            <a:ext cx="6628562" cy="0"/>
          </a:xfrm>
          <a:prstGeom prst="line">
            <a:avLst/>
          </a:prstGeom>
          <a:ln w="57150" cap="rnd" cmpd="sng">
            <a:solidFill>
              <a:srgbClr val="B0ACAB"/>
            </a:solidFill>
          </a:ln>
          <a:effectLst/>
        </p:spPr>
        <p:style>
          <a:lnRef idx="2">
            <a:schemeClr val="accent1"/>
          </a:lnRef>
          <a:fillRef idx="0">
            <a:schemeClr val="accent1"/>
          </a:fillRef>
          <a:effectRef idx="1">
            <a:schemeClr val="accent1"/>
          </a:effectRef>
          <a:fontRef idx="minor">
            <a:schemeClr val="tx1"/>
          </a:fontRef>
        </p:style>
      </p:cxnSp>
      <p:pic>
        <p:nvPicPr>
          <p:cNvPr id="6" name="Imagen 5">
            <a:extLst>
              <a:ext uri="{FF2B5EF4-FFF2-40B4-BE49-F238E27FC236}">
                <a16:creationId xmlns:a16="http://schemas.microsoft.com/office/drawing/2014/main" id="{473FDD3E-57AA-BA50-E423-6BC1484724C8}"/>
              </a:ext>
            </a:extLst>
          </p:cNvPr>
          <p:cNvPicPr>
            <a:picLocks noChangeAspect="1"/>
          </p:cNvPicPr>
          <p:nvPr/>
        </p:nvPicPr>
        <p:blipFill rotWithShape="1">
          <a:blip r:embed="rId2"/>
          <a:srcRect t="9947"/>
          <a:stretch/>
        </p:blipFill>
        <p:spPr>
          <a:xfrm>
            <a:off x="8903222" y="63744"/>
            <a:ext cx="2616875" cy="1003977"/>
          </a:xfrm>
          <a:prstGeom prst="rect">
            <a:avLst/>
          </a:prstGeom>
        </p:spPr>
      </p:pic>
    </p:spTree>
    <p:extLst>
      <p:ext uri="{BB962C8B-B14F-4D97-AF65-F5344CB8AC3E}">
        <p14:creationId xmlns:p14="http://schemas.microsoft.com/office/powerpoint/2010/main" val="42170501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2"/>
          <p:cNvPicPr preferRelativeResize="0"/>
          <p:nvPr/>
        </p:nvPicPr>
        <p:blipFill rotWithShape="1">
          <a:blip r:embed="rId3">
            <a:alphaModFix/>
          </a:blip>
          <a:srcRect/>
          <a:stretch/>
        </p:blipFill>
        <p:spPr>
          <a:xfrm>
            <a:off x="7057125" y="0"/>
            <a:ext cx="5134875" cy="6758325"/>
          </a:xfrm>
          <a:prstGeom prst="rect">
            <a:avLst/>
          </a:prstGeom>
          <a:noFill/>
          <a:ln>
            <a:noFill/>
          </a:ln>
        </p:spPr>
      </p:pic>
      <p:sp>
        <p:nvSpPr>
          <p:cNvPr id="96" name="Google Shape;96;p2"/>
          <p:cNvSpPr/>
          <p:nvPr/>
        </p:nvSpPr>
        <p:spPr>
          <a:xfrm>
            <a:off x="774425" y="1052200"/>
            <a:ext cx="5911475" cy="5553475"/>
          </a:xfrm>
          <a:prstGeom prst="flowChartOnlineStorage">
            <a:avLst/>
          </a:prstGeom>
          <a:solidFill>
            <a:srgbClr val="CFE2F3"/>
          </a:solidFill>
          <a:ln w="19050" cap="flat" cmpd="sng">
            <a:solidFill>
              <a:srgbClr val="0000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spcBef>
                <a:spcPts val="0"/>
              </a:spcBef>
              <a:spcAft>
                <a:spcPts val="0"/>
              </a:spcAft>
              <a:buNone/>
            </a:pPr>
            <a:r>
              <a:rPr lang="es-PE" sz="1800" b="1" i="0" u="none" strike="noStrike" cap="none">
                <a:solidFill>
                  <a:srgbClr val="1155CC"/>
                </a:solidFill>
                <a:latin typeface="Calibri"/>
                <a:ea typeface="Calibri"/>
                <a:cs typeface="Calibri"/>
                <a:sym typeface="Calibri"/>
              </a:rPr>
              <a:t>ANÁLISIS VERTICAL ACTIVO:</a:t>
            </a:r>
            <a:endParaRPr>
              <a:solidFill>
                <a:srgbClr val="1155CC"/>
              </a:solidFill>
            </a:endParaRPr>
          </a:p>
          <a:p>
            <a:pPr marL="0" marR="0" lvl="0" indent="0" algn="just" rtl="0">
              <a:spcBef>
                <a:spcPts val="0"/>
              </a:spcBef>
              <a:spcAft>
                <a:spcPts val="0"/>
              </a:spcAft>
              <a:buNone/>
            </a:pPr>
            <a:r>
              <a:rPr lang="es-PE" sz="1800">
                <a:solidFill>
                  <a:srgbClr val="1155CC"/>
                </a:solidFill>
                <a:latin typeface="Calibri"/>
                <a:ea typeface="Calibri"/>
                <a:cs typeface="Calibri"/>
                <a:sym typeface="Calibri"/>
              </a:rPr>
              <a:t>El total de activo corriente representa similar porcentaje tanto para el año 2018 (63.7%) y 2019 (64.3%). De la forma el activo no corriente es similar porcentaje en ambos años, 2018 (36.4%) y 2019 (35.7%).</a:t>
            </a:r>
            <a:endParaRPr sz="1800">
              <a:solidFill>
                <a:srgbClr val="1155CC"/>
              </a:solidFill>
              <a:latin typeface="Calibri"/>
              <a:ea typeface="Calibri"/>
              <a:cs typeface="Calibri"/>
              <a:sym typeface="Calibri"/>
            </a:endParaRPr>
          </a:p>
          <a:p>
            <a:pPr marL="0" marR="0" lvl="0" indent="0" algn="just" rtl="0">
              <a:spcBef>
                <a:spcPts val="0"/>
              </a:spcBef>
              <a:spcAft>
                <a:spcPts val="0"/>
              </a:spcAft>
              <a:buNone/>
            </a:pPr>
            <a:r>
              <a:rPr lang="es-PE" sz="1800">
                <a:solidFill>
                  <a:srgbClr val="1155CC"/>
                </a:solidFill>
                <a:latin typeface="Calibri"/>
                <a:ea typeface="Calibri"/>
                <a:cs typeface="Calibri"/>
                <a:sym typeface="Calibri"/>
              </a:rPr>
              <a:t>Además se puede observar que las cuentas más representativos del activo en el año 2018 son: Cartera de crédito 35.63% en el corto plazo y 33.33% en el largo plazo. Del mismo modo las cuentas más representativos del año 2019 son las cartera de crédito correspondientes a activo corriente y activo no corriente con 35.52% y 33.85% respectivamente.</a:t>
            </a:r>
            <a:endParaRPr>
              <a:solidFill>
                <a:srgbClr val="1155CC"/>
              </a:solidFill>
            </a:endParaRPr>
          </a:p>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7" name="Google Shape;97;p2"/>
          <p:cNvSpPr/>
          <p:nvPr/>
        </p:nvSpPr>
        <p:spPr>
          <a:xfrm rot="10800000" flipH="1">
            <a:off x="10762675" y="2302500"/>
            <a:ext cx="580200" cy="2577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F0000"/>
              </a:highlight>
            </a:endParaRPr>
          </a:p>
        </p:txBody>
      </p:sp>
      <p:sp>
        <p:nvSpPr>
          <p:cNvPr id="98" name="Google Shape;98;p2"/>
          <p:cNvSpPr/>
          <p:nvPr/>
        </p:nvSpPr>
        <p:spPr>
          <a:xfrm rot="10800000" flipH="1">
            <a:off x="10762675" y="4362750"/>
            <a:ext cx="580200" cy="2577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F0000"/>
              </a:highlight>
            </a:endParaRPr>
          </a:p>
        </p:txBody>
      </p:sp>
      <p:pic>
        <p:nvPicPr>
          <p:cNvPr id="99" name="Google Shape;99;p2"/>
          <p:cNvPicPr preferRelativeResize="0"/>
          <p:nvPr/>
        </p:nvPicPr>
        <p:blipFill>
          <a:blip r:embed="rId4">
            <a:alphaModFix/>
          </a:blip>
          <a:stretch>
            <a:fillRect/>
          </a:stretch>
        </p:blipFill>
        <p:spPr>
          <a:xfrm>
            <a:off x="-12" y="0"/>
            <a:ext cx="714375" cy="2476500"/>
          </a:xfrm>
          <a:prstGeom prst="rect">
            <a:avLst/>
          </a:prstGeom>
          <a:noFill/>
          <a:ln>
            <a:noFill/>
          </a:ln>
        </p:spPr>
      </p:pic>
      <p:pic>
        <p:nvPicPr>
          <p:cNvPr id="100" name="Google Shape;100;p2"/>
          <p:cNvPicPr preferRelativeResize="0"/>
          <p:nvPr/>
        </p:nvPicPr>
        <p:blipFill>
          <a:blip r:embed="rId5">
            <a:alphaModFix/>
          </a:blip>
          <a:stretch>
            <a:fillRect/>
          </a:stretch>
        </p:blipFill>
        <p:spPr>
          <a:xfrm>
            <a:off x="545821" y="100150"/>
            <a:ext cx="2762250" cy="4000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3"/>
          <p:cNvPicPr preferRelativeResize="0"/>
          <p:nvPr/>
        </p:nvPicPr>
        <p:blipFill rotWithShape="1">
          <a:blip r:embed="rId3">
            <a:alphaModFix/>
          </a:blip>
          <a:srcRect/>
          <a:stretch/>
        </p:blipFill>
        <p:spPr>
          <a:xfrm>
            <a:off x="7216775" y="110963"/>
            <a:ext cx="4975226" cy="6636074"/>
          </a:xfrm>
          <a:prstGeom prst="rect">
            <a:avLst/>
          </a:prstGeom>
          <a:noFill/>
          <a:ln>
            <a:noFill/>
          </a:ln>
        </p:spPr>
      </p:pic>
      <p:sp>
        <p:nvSpPr>
          <p:cNvPr id="106" name="Google Shape;106;p3"/>
          <p:cNvSpPr/>
          <p:nvPr/>
        </p:nvSpPr>
        <p:spPr>
          <a:xfrm>
            <a:off x="619125" y="1669776"/>
            <a:ext cx="6241125" cy="4450175"/>
          </a:xfrm>
          <a:prstGeom prst="flowChartOnlineStorage">
            <a:avLst/>
          </a:prstGeom>
          <a:solidFill>
            <a:srgbClr val="CFE2F3"/>
          </a:solidFill>
          <a:ln w="19050" cap="flat" cmpd="sng">
            <a:solidFill>
              <a:srgbClr val="0000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spcBef>
                <a:spcPts val="0"/>
              </a:spcBef>
              <a:spcAft>
                <a:spcPts val="0"/>
              </a:spcAft>
              <a:buNone/>
            </a:pPr>
            <a:r>
              <a:rPr lang="es-PE" sz="1800" b="1">
                <a:solidFill>
                  <a:srgbClr val="1155CC"/>
                </a:solidFill>
                <a:latin typeface="Calibri"/>
                <a:ea typeface="Calibri"/>
                <a:cs typeface="Calibri"/>
                <a:sym typeface="Calibri"/>
              </a:rPr>
              <a:t>ANÁLISIS VERTICAL PASIVO Y PATRIMONIO:</a:t>
            </a:r>
            <a:endParaRPr>
              <a:solidFill>
                <a:srgbClr val="1155CC"/>
              </a:solidFill>
            </a:endParaRPr>
          </a:p>
          <a:p>
            <a:pPr marL="0" marR="0" lvl="0" indent="0" algn="just" rtl="0">
              <a:spcBef>
                <a:spcPts val="0"/>
              </a:spcBef>
              <a:spcAft>
                <a:spcPts val="0"/>
              </a:spcAft>
              <a:buNone/>
            </a:pPr>
            <a:r>
              <a:rPr lang="es-PE" sz="1800">
                <a:solidFill>
                  <a:srgbClr val="1155CC"/>
                </a:solidFill>
                <a:latin typeface="Calibri"/>
                <a:ea typeface="Calibri"/>
                <a:cs typeface="Calibri"/>
                <a:sym typeface="Calibri"/>
              </a:rPr>
              <a:t>El total de pasivo corriente tiene similar porcentaje tanto para el año 2018 (78.5%) y 2019 (79%). El patrimonio total también tiene similar porcentaje para los años 2018 (11.4%) y 2019 (11.23%).</a:t>
            </a:r>
            <a:endParaRPr sz="1800">
              <a:solidFill>
                <a:srgbClr val="1155CC"/>
              </a:solidFill>
              <a:latin typeface="Calibri"/>
              <a:ea typeface="Calibri"/>
              <a:cs typeface="Calibri"/>
              <a:sym typeface="Calibri"/>
            </a:endParaRPr>
          </a:p>
          <a:p>
            <a:pPr marL="0" marR="0" lvl="0" indent="0" algn="just" rtl="0">
              <a:spcBef>
                <a:spcPts val="0"/>
              </a:spcBef>
              <a:spcAft>
                <a:spcPts val="0"/>
              </a:spcAft>
              <a:buNone/>
            </a:pPr>
            <a:r>
              <a:rPr lang="es-PE" sz="1800">
                <a:solidFill>
                  <a:srgbClr val="1155CC"/>
                </a:solidFill>
                <a:latin typeface="Calibri"/>
                <a:ea typeface="Calibri"/>
                <a:cs typeface="Calibri"/>
                <a:sym typeface="Calibri"/>
              </a:rPr>
              <a:t>Además para el 2018 el principales cuenta representativo del total de pasivo y patrimonio es obligaciones con el público con 65.28%. De la misma forma la cuenta más representativo del 2019 es obligaciones con el público con 66.84%.</a:t>
            </a:r>
            <a:endParaRPr>
              <a:solidFill>
                <a:srgbClr val="1155CC"/>
              </a:solidFill>
            </a:endParaRPr>
          </a:p>
        </p:txBody>
      </p:sp>
      <p:sp>
        <p:nvSpPr>
          <p:cNvPr id="107" name="Google Shape;107;p3"/>
          <p:cNvSpPr/>
          <p:nvPr/>
        </p:nvSpPr>
        <p:spPr>
          <a:xfrm rot="10800000" flipH="1">
            <a:off x="10772200" y="1257600"/>
            <a:ext cx="580200" cy="2577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F0000"/>
              </a:highlight>
            </a:endParaRPr>
          </a:p>
        </p:txBody>
      </p:sp>
      <p:pic>
        <p:nvPicPr>
          <p:cNvPr id="108" name="Google Shape;108;p3"/>
          <p:cNvPicPr preferRelativeResize="0"/>
          <p:nvPr/>
        </p:nvPicPr>
        <p:blipFill>
          <a:blip r:embed="rId4">
            <a:alphaModFix/>
          </a:blip>
          <a:stretch>
            <a:fillRect/>
          </a:stretch>
        </p:blipFill>
        <p:spPr>
          <a:xfrm>
            <a:off x="-12" y="0"/>
            <a:ext cx="714375" cy="2476500"/>
          </a:xfrm>
          <a:prstGeom prst="rect">
            <a:avLst/>
          </a:prstGeom>
          <a:noFill/>
          <a:ln>
            <a:noFill/>
          </a:ln>
        </p:spPr>
      </p:pic>
      <p:pic>
        <p:nvPicPr>
          <p:cNvPr id="109" name="Google Shape;109;p3"/>
          <p:cNvPicPr preferRelativeResize="0"/>
          <p:nvPr/>
        </p:nvPicPr>
        <p:blipFill>
          <a:blip r:embed="rId5">
            <a:alphaModFix/>
          </a:blip>
          <a:stretch>
            <a:fillRect/>
          </a:stretch>
        </p:blipFill>
        <p:spPr>
          <a:xfrm>
            <a:off x="537221" y="119200"/>
            <a:ext cx="2762250" cy="4000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4"/>
          <p:cNvPicPr preferRelativeResize="0"/>
          <p:nvPr/>
        </p:nvPicPr>
        <p:blipFill rotWithShape="1">
          <a:blip r:embed="rId3">
            <a:alphaModFix/>
          </a:blip>
          <a:srcRect/>
          <a:stretch/>
        </p:blipFill>
        <p:spPr>
          <a:xfrm>
            <a:off x="6096000" y="1238250"/>
            <a:ext cx="5781675" cy="5105399"/>
          </a:xfrm>
          <a:prstGeom prst="rect">
            <a:avLst/>
          </a:prstGeom>
          <a:noFill/>
          <a:ln>
            <a:noFill/>
          </a:ln>
        </p:spPr>
      </p:pic>
      <p:sp>
        <p:nvSpPr>
          <p:cNvPr id="115" name="Google Shape;115;p4"/>
          <p:cNvSpPr/>
          <p:nvPr/>
        </p:nvSpPr>
        <p:spPr>
          <a:xfrm>
            <a:off x="714362" y="81100"/>
            <a:ext cx="5024863" cy="6695799"/>
          </a:xfrm>
          <a:prstGeom prst="flowChartPunchedTape">
            <a:avLst/>
          </a:prstGeom>
          <a:solidFill>
            <a:srgbClr val="CFE2F3"/>
          </a:solid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r>
              <a:rPr lang="es-PE" b="1" dirty="0">
                <a:solidFill>
                  <a:srgbClr val="1155CC"/>
                </a:solidFill>
              </a:rPr>
              <a:t>ANÁLISIS VERTICAL DEL ESTADO DE RESULTADOS:</a:t>
            </a:r>
            <a:endParaRPr dirty="0">
              <a:solidFill>
                <a:srgbClr val="1155CC"/>
              </a:solidFill>
            </a:endParaRPr>
          </a:p>
          <a:p>
            <a:pPr marL="0" lvl="0" indent="0" algn="just" rtl="0">
              <a:spcBef>
                <a:spcPts val="0"/>
              </a:spcBef>
              <a:spcAft>
                <a:spcPts val="0"/>
              </a:spcAft>
              <a:buNone/>
            </a:pPr>
            <a:r>
              <a:rPr lang="es-PE" dirty="0">
                <a:solidFill>
                  <a:srgbClr val="1155CC"/>
                </a:solidFill>
              </a:rPr>
              <a:t>El margen financiero bruto representa similar porcentaje tanto para 2018 (70.6%), 2019 (71.3%). El margen financiero neto también son similar proporción para los años 2018 (53.9%), 2019 (55.9%). Del mismo modo el margen operativo neto tiene similar proporción para los años 2018 (47.1%) y 2019 (48.4%). Y finalmente la utilidad neta son similares porcentajes tanto para el año 2018 (32.8%) y 2019 (33.6%).</a:t>
            </a:r>
            <a:endParaRPr dirty="0">
              <a:solidFill>
                <a:srgbClr val="1155CC"/>
              </a:solidFill>
            </a:endParaRPr>
          </a:p>
          <a:p>
            <a:pPr marL="0" lvl="0" indent="0" algn="just" rtl="0">
              <a:spcBef>
                <a:spcPts val="0"/>
              </a:spcBef>
              <a:spcAft>
                <a:spcPts val="0"/>
              </a:spcAft>
              <a:buNone/>
            </a:pPr>
            <a:r>
              <a:rPr lang="es-PE" dirty="0">
                <a:solidFill>
                  <a:srgbClr val="1155CC"/>
                </a:solidFill>
              </a:rPr>
              <a:t>Además las cuentas más destacados con respecto al ingreso para el año 2018 son los gastos por interés y gastos de administración 29% y 34% respectivamente y para el año 2019 también son las mismas cuentas las que tienen mayor porcentaje.</a:t>
            </a:r>
            <a:endParaRPr dirty="0">
              <a:solidFill>
                <a:srgbClr val="1155CC"/>
              </a:solidFill>
            </a:endParaRP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p:txBody>
      </p:sp>
      <p:pic>
        <p:nvPicPr>
          <p:cNvPr id="116" name="Google Shape;116;p4"/>
          <p:cNvPicPr preferRelativeResize="0"/>
          <p:nvPr/>
        </p:nvPicPr>
        <p:blipFill>
          <a:blip r:embed="rId4">
            <a:alphaModFix/>
          </a:blip>
          <a:stretch>
            <a:fillRect/>
          </a:stretch>
        </p:blipFill>
        <p:spPr>
          <a:xfrm>
            <a:off x="-12" y="0"/>
            <a:ext cx="714375" cy="2476500"/>
          </a:xfrm>
          <a:prstGeom prst="rect">
            <a:avLst/>
          </a:prstGeom>
          <a:noFill/>
          <a:ln>
            <a:noFill/>
          </a:ln>
        </p:spPr>
      </p:pic>
      <p:pic>
        <p:nvPicPr>
          <p:cNvPr id="117" name="Google Shape;117;p4"/>
          <p:cNvPicPr preferRelativeResize="0"/>
          <p:nvPr/>
        </p:nvPicPr>
        <p:blipFill>
          <a:blip r:embed="rId5">
            <a:alphaModFix/>
          </a:blip>
          <a:stretch>
            <a:fillRect/>
          </a:stretch>
        </p:blipFill>
        <p:spPr>
          <a:xfrm>
            <a:off x="537221" y="81100"/>
            <a:ext cx="2762250" cy="400050"/>
          </a:xfrm>
          <a:prstGeom prst="rect">
            <a:avLst/>
          </a:prstGeom>
          <a:noFill/>
          <a:ln>
            <a:noFill/>
          </a:ln>
        </p:spPr>
      </p:pic>
      <p:pic>
        <p:nvPicPr>
          <p:cNvPr id="6" name="Imagen 5">
            <a:extLst>
              <a:ext uri="{FF2B5EF4-FFF2-40B4-BE49-F238E27FC236}">
                <a16:creationId xmlns:a16="http://schemas.microsoft.com/office/drawing/2014/main" id="{619D2632-C9CC-30C8-9C1F-8D3AADAC29A1}"/>
              </a:ext>
            </a:extLst>
          </p:cNvPr>
          <p:cNvPicPr>
            <a:picLocks noChangeAspect="1"/>
          </p:cNvPicPr>
          <p:nvPr/>
        </p:nvPicPr>
        <p:blipFill rotWithShape="1">
          <a:blip r:embed="rId6"/>
          <a:srcRect t="9947"/>
          <a:stretch/>
        </p:blipFill>
        <p:spPr>
          <a:xfrm>
            <a:off x="8903222" y="48754"/>
            <a:ext cx="2616875" cy="1003977"/>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5"/>
          <p:cNvPicPr preferRelativeResize="0"/>
          <p:nvPr/>
        </p:nvPicPr>
        <p:blipFill rotWithShape="1">
          <a:blip r:embed="rId3">
            <a:alphaModFix/>
          </a:blip>
          <a:srcRect/>
          <a:stretch/>
        </p:blipFill>
        <p:spPr>
          <a:xfrm>
            <a:off x="6788384" y="121548"/>
            <a:ext cx="5002581" cy="6614909"/>
          </a:xfrm>
          <a:prstGeom prst="rect">
            <a:avLst/>
          </a:prstGeom>
          <a:noFill/>
          <a:ln>
            <a:noFill/>
          </a:ln>
        </p:spPr>
      </p:pic>
      <p:sp>
        <p:nvSpPr>
          <p:cNvPr id="123" name="Google Shape;123;p5"/>
          <p:cNvSpPr/>
          <p:nvPr/>
        </p:nvSpPr>
        <p:spPr>
          <a:xfrm>
            <a:off x="519571" y="55300"/>
            <a:ext cx="6121072" cy="7065028"/>
          </a:xfrm>
          <a:prstGeom prst="horizontalScroll">
            <a:avLst>
              <a:gd name="adj" fmla="val 12500"/>
            </a:avLst>
          </a:prstGeom>
          <a:solidFill>
            <a:srgbClr val="CFE2F3"/>
          </a:solid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r>
              <a:rPr lang="es-PE" b="1" dirty="0">
                <a:solidFill>
                  <a:srgbClr val="1155CC"/>
                </a:solidFill>
              </a:rPr>
              <a:t>ANÁLISIS HORIZONTAL DEL ESTADO DE SITUACIÓN FINANCIERA (ACTIVO):</a:t>
            </a:r>
            <a:endParaRPr b="1" dirty="0">
              <a:solidFill>
                <a:srgbClr val="1155CC"/>
              </a:solidFill>
            </a:endParaRPr>
          </a:p>
          <a:p>
            <a:pPr marL="0" lvl="0" indent="0" algn="just" rtl="0">
              <a:spcBef>
                <a:spcPts val="0"/>
              </a:spcBef>
              <a:spcAft>
                <a:spcPts val="0"/>
              </a:spcAft>
              <a:buNone/>
            </a:pPr>
            <a:r>
              <a:rPr lang="es-PE" dirty="0">
                <a:solidFill>
                  <a:srgbClr val="1155CC"/>
                </a:solidFill>
              </a:rPr>
              <a:t>Los activo totales tuvo un  incremento anual de 9.1%, esto principalmente por cartera de crédito (9.4%), disponible (41.5%) y en parte contrarrestadas por la disminución de las inversiones a valor razonable en 10.2%. </a:t>
            </a:r>
            <a:r>
              <a:rPr lang="es-PE" dirty="0" err="1">
                <a:solidFill>
                  <a:srgbClr val="1155CC"/>
                </a:solidFill>
              </a:rPr>
              <a:t>Notemosel</a:t>
            </a:r>
            <a:r>
              <a:rPr lang="es-PE" dirty="0">
                <a:solidFill>
                  <a:srgbClr val="1155CC"/>
                </a:solidFill>
              </a:rPr>
              <a:t> incremento de la cartera de créditos, explicados por mayor número de clientes y de la preferencia de los clientes corporativos. Otorgándose en este periodo el crédito corporativo más importante de la historia del banco por 1200 millones de soles. También se vio apoyado el crecimiento de la cartera por mayores clientes PYMES y de créditos de consumo, sin embargo, estos también aumentaron los ratios de mora y por ende las provisiones. Este ratio de mora es aceptable para la banca múltiple peruana, alrededor del 3%.</a:t>
            </a:r>
            <a:endParaRPr b="1" dirty="0">
              <a:solidFill>
                <a:srgbClr val="1155CC"/>
              </a:solidFill>
            </a:endParaRPr>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p:txBody>
      </p:sp>
      <p:pic>
        <p:nvPicPr>
          <p:cNvPr id="124" name="Google Shape;124;p5"/>
          <p:cNvPicPr preferRelativeResize="0"/>
          <p:nvPr/>
        </p:nvPicPr>
        <p:blipFill>
          <a:blip r:embed="rId4">
            <a:alphaModFix/>
          </a:blip>
          <a:stretch>
            <a:fillRect/>
          </a:stretch>
        </p:blipFill>
        <p:spPr>
          <a:xfrm>
            <a:off x="-12" y="0"/>
            <a:ext cx="714375" cy="2476500"/>
          </a:xfrm>
          <a:prstGeom prst="rect">
            <a:avLst/>
          </a:prstGeom>
          <a:noFill/>
          <a:ln>
            <a:noFill/>
          </a:ln>
        </p:spPr>
      </p:pic>
      <p:pic>
        <p:nvPicPr>
          <p:cNvPr id="125" name="Google Shape;125;p5"/>
          <p:cNvPicPr preferRelativeResize="0"/>
          <p:nvPr/>
        </p:nvPicPr>
        <p:blipFill>
          <a:blip r:embed="rId5">
            <a:alphaModFix/>
          </a:blip>
          <a:stretch>
            <a:fillRect/>
          </a:stretch>
        </p:blipFill>
        <p:spPr>
          <a:xfrm>
            <a:off x="519571" y="55300"/>
            <a:ext cx="2762250" cy="4000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6"/>
          <p:cNvSpPr/>
          <p:nvPr/>
        </p:nvSpPr>
        <p:spPr>
          <a:xfrm>
            <a:off x="971825" y="314793"/>
            <a:ext cx="5002500" cy="6482845"/>
          </a:xfrm>
          <a:prstGeom prst="horizontalScroll">
            <a:avLst>
              <a:gd name="adj" fmla="val 12500"/>
            </a:avLst>
          </a:prstGeom>
          <a:solidFill>
            <a:srgbClr val="CFE2F3"/>
          </a:solid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b="1" dirty="0">
              <a:solidFill>
                <a:srgbClr val="1155CC"/>
              </a:solidFill>
            </a:endParaRPr>
          </a:p>
          <a:p>
            <a:pPr marL="0" lvl="0" indent="0" algn="l" rtl="0">
              <a:spcBef>
                <a:spcPts val="0"/>
              </a:spcBef>
              <a:spcAft>
                <a:spcPts val="0"/>
              </a:spcAft>
              <a:buNone/>
            </a:pPr>
            <a:endParaRPr sz="1600" b="1" dirty="0">
              <a:solidFill>
                <a:srgbClr val="1155CC"/>
              </a:solidFill>
            </a:endParaRPr>
          </a:p>
          <a:p>
            <a:pPr marL="0" lvl="0" indent="0" algn="l" rtl="0">
              <a:spcBef>
                <a:spcPts val="0"/>
              </a:spcBef>
              <a:spcAft>
                <a:spcPts val="0"/>
              </a:spcAft>
              <a:buNone/>
            </a:pPr>
            <a:endParaRPr sz="1600" b="1" dirty="0">
              <a:solidFill>
                <a:srgbClr val="1155CC"/>
              </a:solidFill>
            </a:endParaRPr>
          </a:p>
          <a:p>
            <a:pPr marL="0" lvl="0" indent="0" algn="l" rtl="0">
              <a:spcBef>
                <a:spcPts val="0"/>
              </a:spcBef>
              <a:spcAft>
                <a:spcPts val="0"/>
              </a:spcAft>
              <a:buNone/>
            </a:pPr>
            <a:endParaRPr sz="1600" b="1" dirty="0">
              <a:solidFill>
                <a:srgbClr val="1155CC"/>
              </a:solidFill>
            </a:endParaRPr>
          </a:p>
          <a:p>
            <a:pPr marL="0" lvl="0" indent="0" algn="l" rtl="0">
              <a:spcBef>
                <a:spcPts val="0"/>
              </a:spcBef>
              <a:spcAft>
                <a:spcPts val="0"/>
              </a:spcAft>
              <a:buNone/>
            </a:pPr>
            <a:endParaRPr sz="1600" b="1" dirty="0">
              <a:solidFill>
                <a:srgbClr val="1155CC"/>
              </a:solidFill>
            </a:endParaRPr>
          </a:p>
          <a:p>
            <a:pPr marL="0" lvl="0" indent="0" algn="l" rtl="0">
              <a:spcBef>
                <a:spcPts val="0"/>
              </a:spcBef>
              <a:spcAft>
                <a:spcPts val="0"/>
              </a:spcAft>
              <a:buNone/>
            </a:pPr>
            <a:endParaRPr sz="1600" b="1" dirty="0">
              <a:solidFill>
                <a:srgbClr val="1155CC"/>
              </a:solidFill>
            </a:endParaRPr>
          </a:p>
          <a:p>
            <a:pPr marL="0" lvl="0" indent="0" algn="l" rtl="0">
              <a:spcBef>
                <a:spcPts val="0"/>
              </a:spcBef>
              <a:spcAft>
                <a:spcPts val="0"/>
              </a:spcAft>
              <a:buNone/>
            </a:pPr>
            <a:endParaRPr sz="1600" b="1" dirty="0">
              <a:solidFill>
                <a:srgbClr val="1155CC"/>
              </a:solidFill>
            </a:endParaRPr>
          </a:p>
          <a:p>
            <a:pPr marL="0" lvl="0" indent="0" algn="l" rtl="0">
              <a:spcBef>
                <a:spcPts val="0"/>
              </a:spcBef>
              <a:spcAft>
                <a:spcPts val="0"/>
              </a:spcAft>
              <a:buNone/>
            </a:pPr>
            <a:endParaRPr sz="1600" b="1" dirty="0">
              <a:solidFill>
                <a:srgbClr val="1155CC"/>
              </a:solidFill>
            </a:endParaRPr>
          </a:p>
          <a:p>
            <a:pPr marL="0" lvl="0" indent="0" algn="l" rtl="0">
              <a:spcBef>
                <a:spcPts val="0"/>
              </a:spcBef>
              <a:spcAft>
                <a:spcPts val="0"/>
              </a:spcAft>
              <a:buNone/>
            </a:pPr>
            <a:endParaRPr sz="1600" b="1" dirty="0">
              <a:solidFill>
                <a:srgbClr val="1155CC"/>
              </a:solidFill>
            </a:endParaRPr>
          </a:p>
          <a:p>
            <a:pPr marL="0" lvl="0" indent="0" algn="l" rtl="0">
              <a:spcBef>
                <a:spcPts val="0"/>
              </a:spcBef>
              <a:spcAft>
                <a:spcPts val="0"/>
              </a:spcAft>
              <a:buNone/>
            </a:pPr>
            <a:endParaRPr sz="1600" b="1" dirty="0">
              <a:solidFill>
                <a:srgbClr val="1155CC"/>
              </a:solidFill>
            </a:endParaRPr>
          </a:p>
          <a:p>
            <a:pPr marL="0" lvl="0" indent="0" algn="l" rtl="0">
              <a:spcBef>
                <a:spcPts val="0"/>
              </a:spcBef>
              <a:spcAft>
                <a:spcPts val="0"/>
              </a:spcAft>
              <a:buNone/>
            </a:pPr>
            <a:r>
              <a:rPr lang="es-PE" sz="1600" b="1" dirty="0">
                <a:solidFill>
                  <a:srgbClr val="1155CC"/>
                </a:solidFill>
              </a:rPr>
              <a:t>ANÁLISIS HORIZONTAL DEL ESTADO DE SITUACIÓN FINANCIERA (PASIVO Y PATRIMONIO):</a:t>
            </a:r>
            <a:endParaRPr sz="1600" b="1" dirty="0">
              <a:solidFill>
                <a:srgbClr val="1155CC"/>
              </a:solidFill>
            </a:endParaRPr>
          </a:p>
          <a:p>
            <a:pPr marL="0" lvl="0" indent="0" algn="just" rtl="0">
              <a:spcBef>
                <a:spcPts val="0"/>
              </a:spcBef>
              <a:spcAft>
                <a:spcPts val="0"/>
              </a:spcAft>
              <a:buNone/>
            </a:pPr>
            <a:r>
              <a:rPr lang="es-PE" sz="1600" dirty="0">
                <a:solidFill>
                  <a:srgbClr val="1155CC"/>
                </a:solidFill>
              </a:rPr>
              <a:t>En general el pasivo total tuvo un incremento de 8.96% en el año 2019 con respecto al año anterior, explicado esencialmente por el incremento de obligaciones con el público (11.67%). También hubo gran incremento en cuentas por pagar diversas, contrarrestado por la disminución en otras cuentas como depósitos del sistema financiero, fondos interbancarios y adeudos y obligaciones financieras. </a:t>
            </a:r>
            <a:endParaRPr sz="1600" dirty="0">
              <a:solidFill>
                <a:srgbClr val="1155CC"/>
              </a:solidFill>
            </a:endParaRPr>
          </a:p>
          <a:p>
            <a:pPr marL="0" lvl="0" indent="0" algn="just" rtl="0">
              <a:spcBef>
                <a:spcPts val="0"/>
              </a:spcBef>
              <a:spcAft>
                <a:spcPts val="0"/>
              </a:spcAft>
              <a:buNone/>
            </a:pPr>
            <a:r>
              <a:rPr lang="es-PE" sz="1600" dirty="0">
                <a:solidFill>
                  <a:srgbClr val="1155CC"/>
                </a:solidFill>
              </a:rPr>
              <a:t>El patrimonio total se incrementó en 9.9%. Puede deberse esencialmente a la capitalización de los resultados del 2018 y al compromiso de capital de 25% de las utilidades anuales. </a:t>
            </a:r>
            <a:endParaRPr sz="1600" dirty="0">
              <a:solidFill>
                <a:srgbClr val="1155CC"/>
              </a:solidFill>
            </a:endParaRPr>
          </a:p>
          <a:p>
            <a:pPr marL="0" lvl="0" indent="0" algn="l" rtl="0">
              <a:spcBef>
                <a:spcPts val="0"/>
              </a:spcBef>
              <a:spcAft>
                <a:spcPts val="0"/>
              </a:spcAft>
              <a:buNone/>
            </a:pPr>
            <a:endParaRPr sz="1600" b="1" dirty="0">
              <a:solidFill>
                <a:srgbClr val="1155CC"/>
              </a:solidFill>
            </a:endParaRPr>
          </a:p>
          <a:p>
            <a:pPr marL="0" lvl="0" indent="0" algn="l" rtl="0">
              <a:spcBef>
                <a:spcPts val="0"/>
              </a:spcBef>
              <a:spcAft>
                <a:spcPts val="0"/>
              </a:spcAft>
              <a:buNone/>
            </a:pPr>
            <a:endParaRPr sz="1600" b="1" dirty="0">
              <a:solidFill>
                <a:srgbClr val="1155CC"/>
              </a:solidFill>
            </a:endParaRPr>
          </a:p>
          <a:p>
            <a:pPr marL="0" lvl="0" indent="0" algn="l" rtl="0">
              <a:spcBef>
                <a:spcPts val="0"/>
              </a:spcBef>
              <a:spcAft>
                <a:spcPts val="0"/>
              </a:spcAft>
              <a:buNone/>
            </a:pPr>
            <a:endParaRPr sz="1600" b="1" dirty="0">
              <a:solidFill>
                <a:srgbClr val="1155CC"/>
              </a:solidFill>
            </a:endParaRPr>
          </a:p>
          <a:p>
            <a:pPr marL="0" lvl="0" indent="0" algn="l" rtl="0">
              <a:spcBef>
                <a:spcPts val="0"/>
              </a:spcBef>
              <a:spcAft>
                <a:spcPts val="0"/>
              </a:spcAft>
              <a:buNone/>
            </a:pPr>
            <a:endParaRPr sz="1600" b="1" dirty="0">
              <a:solidFill>
                <a:srgbClr val="1155CC"/>
              </a:solidFill>
            </a:endParaRPr>
          </a:p>
          <a:p>
            <a:pPr marL="0" lvl="0" indent="0" algn="l" rtl="0">
              <a:spcBef>
                <a:spcPts val="0"/>
              </a:spcBef>
              <a:spcAft>
                <a:spcPts val="0"/>
              </a:spcAft>
              <a:buNone/>
            </a:pPr>
            <a:endParaRPr sz="1600" b="1" dirty="0">
              <a:solidFill>
                <a:srgbClr val="1155CC"/>
              </a:solidFill>
            </a:endParaRPr>
          </a:p>
          <a:p>
            <a:pPr marL="0" lvl="0" indent="0" algn="l" rtl="0">
              <a:spcBef>
                <a:spcPts val="0"/>
              </a:spcBef>
              <a:spcAft>
                <a:spcPts val="0"/>
              </a:spcAft>
              <a:buNone/>
            </a:pPr>
            <a:endParaRPr sz="1600" b="1" dirty="0">
              <a:solidFill>
                <a:srgbClr val="1155CC"/>
              </a:solidFill>
            </a:endParaRPr>
          </a:p>
          <a:p>
            <a:pPr marL="0" lvl="0" indent="0" algn="l" rtl="0">
              <a:spcBef>
                <a:spcPts val="0"/>
              </a:spcBef>
              <a:spcAft>
                <a:spcPts val="0"/>
              </a:spcAft>
              <a:buNone/>
            </a:pPr>
            <a:endParaRPr sz="1600" b="1" dirty="0">
              <a:solidFill>
                <a:srgbClr val="1155CC"/>
              </a:solidFill>
            </a:endParaRPr>
          </a:p>
          <a:p>
            <a:pPr marL="0" lvl="0" indent="0" algn="l" rtl="0">
              <a:spcBef>
                <a:spcPts val="0"/>
              </a:spcBef>
              <a:spcAft>
                <a:spcPts val="0"/>
              </a:spcAft>
              <a:buNone/>
            </a:pPr>
            <a:endParaRPr sz="1600" b="1" dirty="0">
              <a:solidFill>
                <a:srgbClr val="1155CC"/>
              </a:solidFill>
            </a:endParaRPr>
          </a:p>
          <a:p>
            <a:pPr marL="0" lvl="0" indent="0" algn="l" rtl="0">
              <a:spcBef>
                <a:spcPts val="0"/>
              </a:spcBef>
              <a:spcAft>
                <a:spcPts val="0"/>
              </a:spcAft>
              <a:buNone/>
            </a:pPr>
            <a:endParaRPr sz="1600" b="1" dirty="0">
              <a:solidFill>
                <a:srgbClr val="1155CC"/>
              </a:solidFill>
            </a:endParaRPr>
          </a:p>
        </p:txBody>
      </p:sp>
      <p:pic>
        <p:nvPicPr>
          <p:cNvPr id="131" name="Google Shape;131;p6"/>
          <p:cNvPicPr preferRelativeResize="0"/>
          <p:nvPr/>
        </p:nvPicPr>
        <p:blipFill>
          <a:blip r:embed="rId3">
            <a:alphaModFix/>
          </a:blip>
          <a:stretch>
            <a:fillRect/>
          </a:stretch>
        </p:blipFill>
        <p:spPr>
          <a:xfrm>
            <a:off x="-12" y="0"/>
            <a:ext cx="714375" cy="2476500"/>
          </a:xfrm>
          <a:prstGeom prst="rect">
            <a:avLst/>
          </a:prstGeom>
          <a:noFill/>
          <a:ln>
            <a:noFill/>
          </a:ln>
        </p:spPr>
      </p:pic>
      <p:pic>
        <p:nvPicPr>
          <p:cNvPr id="132" name="Google Shape;132;p6"/>
          <p:cNvPicPr preferRelativeResize="0"/>
          <p:nvPr/>
        </p:nvPicPr>
        <p:blipFill>
          <a:blip r:embed="rId4">
            <a:alphaModFix/>
          </a:blip>
          <a:stretch>
            <a:fillRect/>
          </a:stretch>
        </p:blipFill>
        <p:spPr>
          <a:xfrm>
            <a:off x="519571" y="55300"/>
            <a:ext cx="2762250" cy="400050"/>
          </a:xfrm>
          <a:prstGeom prst="rect">
            <a:avLst/>
          </a:prstGeom>
          <a:noFill/>
          <a:ln>
            <a:noFill/>
          </a:ln>
        </p:spPr>
      </p:pic>
      <p:pic>
        <p:nvPicPr>
          <p:cNvPr id="133" name="Google Shape;133;p6"/>
          <p:cNvPicPr preferRelativeResize="0"/>
          <p:nvPr/>
        </p:nvPicPr>
        <p:blipFill rotWithShape="1">
          <a:blip r:embed="rId5">
            <a:alphaModFix/>
          </a:blip>
          <a:srcRect/>
          <a:stretch/>
        </p:blipFill>
        <p:spPr>
          <a:xfrm>
            <a:off x="6787275" y="60362"/>
            <a:ext cx="5195451" cy="67372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7"/>
          <p:cNvSpPr/>
          <p:nvPr/>
        </p:nvSpPr>
        <p:spPr>
          <a:xfrm>
            <a:off x="714375" y="581300"/>
            <a:ext cx="5134450" cy="6276700"/>
          </a:xfrm>
          <a:prstGeom prst="flowChartOnlineStorage">
            <a:avLst/>
          </a:prstGeom>
          <a:solidFill>
            <a:srgbClr val="CFE2F3"/>
          </a:solid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b="1">
              <a:solidFill>
                <a:srgbClr val="1155CC"/>
              </a:solidFill>
            </a:endParaRPr>
          </a:p>
          <a:p>
            <a:pPr marL="0" lvl="0" indent="0" algn="l" rtl="0">
              <a:spcBef>
                <a:spcPts val="0"/>
              </a:spcBef>
              <a:spcAft>
                <a:spcPts val="0"/>
              </a:spcAft>
              <a:buNone/>
            </a:pPr>
            <a:endParaRPr sz="1400" b="1">
              <a:solidFill>
                <a:srgbClr val="1155CC"/>
              </a:solidFill>
            </a:endParaRPr>
          </a:p>
          <a:p>
            <a:pPr marL="0" lvl="0" indent="0" algn="l" rtl="0">
              <a:spcBef>
                <a:spcPts val="0"/>
              </a:spcBef>
              <a:spcAft>
                <a:spcPts val="0"/>
              </a:spcAft>
              <a:buNone/>
            </a:pPr>
            <a:endParaRPr sz="1400" b="1">
              <a:solidFill>
                <a:srgbClr val="1155CC"/>
              </a:solidFill>
            </a:endParaRPr>
          </a:p>
          <a:p>
            <a:pPr marL="0" lvl="0" indent="0" algn="l" rtl="0">
              <a:spcBef>
                <a:spcPts val="0"/>
              </a:spcBef>
              <a:spcAft>
                <a:spcPts val="0"/>
              </a:spcAft>
              <a:buNone/>
            </a:pPr>
            <a:endParaRPr sz="1400" b="1">
              <a:solidFill>
                <a:srgbClr val="1155CC"/>
              </a:solidFill>
            </a:endParaRPr>
          </a:p>
          <a:p>
            <a:pPr marL="0" lvl="0" indent="0" algn="l" rtl="0">
              <a:spcBef>
                <a:spcPts val="0"/>
              </a:spcBef>
              <a:spcAft>
                <a:spcPts val="0"/>
              </a:spcAft>
              <a:buNone/>
            </a:pPr>
            <a:endParaRPr sz="1400" b="1">
              <a:solidFill>
                <a:srgbClr val="1155CC"/>
              </a:solidFill>
            </a:endParaRPr>
          </a:p>
          <a:p>
            <a:pPr marL="0" lvl="0" indent="0" algn="l" rtl="0">
              <a:spcBef>
                <a:spcPts val="0"/>
              </a:spcBef>
              <a:spcAft>
                <a:spcPts val="0"/>
              </a:spcAft>
              <a:buNone/>
            </a:pPr>
            <a:endParaRPr sz="1400" b="1">
              <a:solidFill>
                <a:srgbClr val="1155CC"/>
              </a:solidFill>
            </a:endParaRPr>
          </a:p>
          <a:p>
            <a:pPr marL="0" lvl="0" indent="0" algn="l" rtl="0">
              <a:spcBef>
                <a:spcPts val="0"/>
              </a:spcBef>
              <a:spcAft>
                <a:spcPts val="0"/>
              </a:spcAft>
              <a:buNone/>
            </a:pPr>
            <a:endParaRPr sz="1400" b="1">
              <a:solidFill>
                <a:srgbClr val="1155CC"/>
              </a:solidFill>
            </a:endParaRPr>
          </a:p>
          <a:p>
            <a:pPr marL="0" lvl="0" indent="0" algn="l" rtl="0">
              <a:spcBef>
                <a:spcPts val="0"/>
              </a:spcBef>
              <a:spcAft>
                <a:spcPts val="0"/>
              </a:spcAft>
              <a:buNone/>
            </a:pPr>
            <a:endParaRPr sz="1400" b="1">
              <a:solidFill>
                <a:srgbClr val="1155CC"/>
              </a:solidFill>
            </a:endParaRPr>
          </a:p>
          <a:p>
            <a:pPr marL="0" lvl="0" indent="0" algn="l" rtl="0">
              <a:spcBef>
                <a:spcPts val="0"/>
              </a:spcBef>
              <a:spcAft>
                <a:spcPts val="0"/>
              </a:spcAft>
              <a:buNone/>
            </a:pPr>
            <a:r>
              <a:rPr lang="es-PE" sz="1400" b="1">
                <a:solidFill>
                  <a:srgbClr val="1155CC"/>
                </a:solidFill>
              </a:rPr>
              <a:t>ANÁLISIS HORIZONTAL DEL ESTADO DE RESULTADO:</a:t>
            </a:r>
            <a:endParaRPr sz="1400" b="1">
              <a:solidFill>
                <a:srgbClr val="1155CC"/>
              </a:solidFill>
            </a:endParaRPr>
          </a:p>
          <a:p>
            <a:pPr marL="0" lvl="0" indent="0" algn="l" rtl="0">
              <a:spcBef>
                <a:spcPts val="0"/>
              </a:spcBef>
              <a:spcAft>
                <a:spcPts val="0"/>
              </a:spcAft>
              <a:buNone/>
            </a:pPr>
            <a:r>
              <a:rPr lang="es-PE" sz="1400">
                <a:solidFill>
                  <a:srgbClr val="1155CC"/>
                </a:solidFill>
              </a:rPr>
              <a:t>El margen financiero bruto se incrementó en 8.14%, explicado esencialmente por un mejor desempeño de la cartera vigente y mayor rentabilidad del disponible. Por el lado de los gastos por intereses, incrementaron en 4.22%, producto del incremento de obligaciones con el público, este gasto fue en parte contrarrestado por la disminución en 48.09% de las cuentas por pagar (Repos del BCR). Las provisiones incrementaron producto también de la mayor cartera vigente. Los ingresos por ROF incrementaron por un mayor acierto en operaciones cambiarias y resultados de las subsidiarias. Los gastos de administración incrementaron producto de indemnizaciones, mayor número de colaboradores, entre otros. Las utilidades antes de impuesto incrementaron en 9.95%, impulsadas principalmente por el margen bruto y los buenos resultados por operaciones financieras. La utilidad neta incrementó en 9.54%, al mismo tiempo que incrementó la tasa fiscal implícita. </a:t>
            </a:r>
            <a:endParaRPr sz="1400">
              <a:solidFill>
                <a:srgbClr val="1155CC"/>
              </a:solidFill>
            </a:endParaRPr>
          </a:p>
          <a:p>
            <a:pPr marL="0" lvl="0" indent="0" algn="l" rtl="0">
              <a:spcBef>
                <a:spcPts val="0"/>
              </a:spcBef>
              <a:spcAft>
                <a:spcPts val="0"/>
              </a:spcAft>
              <a:buNone/>
            </a:pPr>
            <a:endParaRPr sz="1400" b="1">
              <a:solidFill>
                <a:srgbClr val="1155CC"/>
              </a:solidFill>
            </a:endParaRPr>
          </a:p>
          <a:p>
            <a:pPr marL="0" lvl="0" indent="0" algn="l" rtl="0">
              <a:spcBef>
                <a:spcPts val="0"/>
              </a:spcBef>
              <a:spcAft>
                <a:spcPts val="0"/>
              </a:spcAft>
              <a:buNone/>
            </a:pPr>
            <a:endParaRPr sz="1400" b="1">
              <a:solidFill>
                <a:srgbClr val="1155CC"/>
              </a:solidFill>
            </a:endParaRPr>
          </a:p>
          <a:p>
            <a:pPr marL="0" lvl="0" indent="0" algn="l" rtl="0">
              <a:spcBef>
                <a:spcPts val="0"/>
              </a:spcBef>
              <a:spcAft>
                <a:spcPts val="0"/>
              </a:spcAft>
              <a:buNone/>
            </a:pPr>
            <a:endParaRPr sz="1400" b="1">
              <a:solidFill>
                <a:srgbClr val="1155CC"/>
              </a:solidFill>
            </a:endParaRPr>
          </a:p>
          <a:p>
            <a:pPr marL="0" lvl="0" indent="0" algn="l" rtl="0">
              <a:spcBef>
                <a:spcPts val="0"/>
              </a:spcBef>
              <a:spcAft>
                <a:spcPts val="0"/>
              </a:spcAft>
              <a:buNone/>
            </a:pPr>
            <a:endParaRPr sz="1400" b="1">
              <a:solidFill>
                <a:srgbClr val="1155CC"/>
              </a:solidFill>
            </a:endParaRPr>
          </a:p>
          <a:p>
            <a:pPr marL="0" lvl="0" indent="0" algn="l" rtl="0">
              <a:spcBef>
                <a:spcPts val="0"/>
              </a:spcBef>
              <a:spcAft>
                <a:spcPts val="0"/>
              </a:spcAft>
              <a:buNone/>
            </a:pPr>
            <a:endParaRPr sz="1400" b="1">
              <a:solidFill>
                <a:srgbClr val="1155CC"/>
              </a:solidFill>
            </a:endParaRPr>
          </a:p>
          <a:p>
            <a:pPr marL="0" lvl="0" indent="0" algn="l" rtl="0">
              <a:spcBef>
                <a:spcPts val="0"/>
              </a:spcBef>
              <a:spcAft>
                <a:spcPts val="0"/>
              </a:spcAft>
              <a:buNone/>
            </a:pPr>
            <a:endParaRPr sz="1400" b="1">
              <a:solidFill>
                <a:srgbClr val="1155CC"/>
              </a:solidFill>
            </a:endParaRPr>
          </a:p>
          <a:p>
            <a:pPr marL="0" lvl="0" indent="0" algn="l" rtl="0">
              <a:spcBef>
                <a:spcPts val="0"/>
              </a:spcBef>
              <a:spcAft>
                <a:spcPts val="0"/>
              </a:spcAft>
              <a:buNone/>
            </a:pPr>
            <a:endParaRPr sz="1400" b="1">
              <a:solidFill>
                <a:srgbClr val="1155CC"/>
              </a:solidFill>
            </a:endParaRPr>
          </a:p>
          <a:p>
            <a:pPr marL="0" lvl="0" indent="0" algn="l" rtl="0">
              <a:spcBef>
                <a:spcPts val="0"/>
              </a:spcBef>
              <a:spcAft>
                <a:spcPts val="0"/>
              </a:spcAft>
              <a:buNone/>
            </a:pPr>
            <a:endParaRPr sz="1400" b="1">
              <a:solidFill>
                <a:srgbClr val="1155CC"/>
              </a:solidFill>
            </a:endParaRPr>
          </a:p>
        </p:txBody>
      </p:sp>
      <p:pic>
        <p:nvPicPr>
          <p:cNvPr id="139" name="Google Shape;139;p7"/>
          <p:cNvPicPr preferRelativeResize="0"/>
          <p:nvPr/>
        </p:nvPicPr>
        <p:blipFill>
          <a:blip r:embed="rId3">
            <a:alphaModFix/>
          </a:blip>
          <a:stretch>
            <a:fillRect/>
          </a:stretch>
        </p:blipFill>
        <p:spPr>
          <a:xfrm>
            <a:off x="-12" y="0"/>
            <a:ext cx="714375" cy="2476500"/>
          </a:xfrm>
          <a:prstGeom prst="rect">
            <a:avLst/>
          </a:prstGeom>
          <a:noFill/>
          <a:ln>
            <a:noFill/>
          </a:ln>
        </p:spPr>
      </p:pic>
      <p:pic>
        <p:nvPicPr>
          <p:cNvPr id="140" name="Google Shape;140;p7"/>
          <p:cNvPicPr preferRelativeResize="0"/>
          <p:nvPr/>
        </p:nvPicPr>
        <p:blipFill rotWithShape="1">
          <a:blip r:embed="rId4">
            <a:alphaModFix/>
          </a:blip>
          <a:srcRect/>
          <a:stretch/>
        </p:blipFill>
        <p:spPr>
          <a:xfrm>
            <a:off x="6020275" y="288100"/>
            <a:ext cx="5852174" cy="6408251"/>
          </a:xfrm>
          <a:prstGeom prst="rect">
            <a:avLst/>
          </a:prstGeom>
          <a:noFill/>
          <a:ln>
            <a:noFill/>
          </a:ln>
        </p:spPr>
      </p:pic>
      <p:pic>
        <p:nvPicPr>
          <p:cNvPr id="141" name="Google Shape;141;p7"/>
          <p:cNvPicPr preferRelativeResize="0"/>
          <p:nvPr/>
        </p:nvPicPr>
        <p:blipFill>
          <a:blip r:embed="rId5">
            <a:alphaModFix/>
          </a:blip>
          <a:stretch>
            <a:fillRect/>
          </a:stretch>
        </p:blipFill>
        <p:spPr>
          <a:xfrm>
            <a:off x="519571" y="55300"/>
            <a:ext cx="2762250" cy="4000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8"/>
          <p:cNvSpPr txBox="1">
            <a:spLocks noGrp="1"/>
          </p:cNvSpPr>
          <p:nvPr>
            <p:ph type="title"/>
          </p:nvPr>
        </p:nvSpPr>
        <p:spPr>
          <a:xfrm>
            <a:off x="723900" y="45535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s-PE" b="1" dirty="0">
                <a:solidFill>
                  <a:srgbClr val="1155CC"/>
                </a:solidFill>
              </a:rPr>
              <a:t>RATIOS FINANCIEROS: Liquidez</a:t>
            </a:r>
            <a:endParaRPr dirty="0">
              <a:solidFill>
                <a:srgbClr val="1155CC"/>
              </a:solidFill>
            </a:endParaRPr>
          </a:p>
        </p:txBody>
      </p:sp>
      <p:graphicFrame>
        <p:nvGraphicFramePr>
          <p:cNvPr id="147" name="Google Shape;147;p8"/>
          <p:cNvGraphicFramePr/>
          <p:nvPr>
            <p:extLst>
              <p:ext uri="{D42A27DB-BD31-4B8C-83A1-F6EECF244321}">
                <p14:modId xmlns:p14="http://schemas.microsoft.com/office/powerpoint/2010/main" val="3598084830"/>
              </p:ext>
            </p:extLst>
          </p:nvPr>
        </p:nvGraphicFramePr>
        <p:xfrm>
          <a:off x="1090400" y="1333575"/>
          <a:ext cx="10377700" cy="2285850"/>
        </p:xfrm>
        <a:graphic>
          <a:graphicData uri="http://schemas.openxmlformats.org/drawingml/2006/table">
            <a:tbl>
              <a:tblPr>
                <a:noFill/>
              </a:tblPr>
              <a:tblGrid>
                <a:gridCol w="2935550">
                  <a:extLst>
                    <a:ext uri="{9D8B030D-6E8A-4147-A177-3AD203B41FA5}">
                      <a16:colId xmlns:a16="http://schemas.microsoft.com/office/drawing/2014/main" val="20000"/>
                    </a:ext>
                  </a:extLst>
                </a:gridCol>
                <a:gridCol w="3548875">
                  <a:extLst>
                    <a:ext uri="{9D8B030D-6E8A-4147-A177-3AD203B41FA5}">
                      <a16:colId xmlns:a16="http://schemas.microsoft.com/office/drawing/2014/main" val="20001"/>
                    </a:ext>
                  </a:extLst>
                </a:gridCol>
                <a:gridCol w="3893275">
                  <a:extLst>
                    <a:ext uri="{9D8B030D-6E8A-4147-A177-3AD203B41FA5}">
                      <a16:colId xmlns:a16="http://schemas.microsoft.com/office/drawing/2014/main" val="20002"/>
                    </a:ext>
                  </a:extLst>
                </a:gridCol>
              </a:tblGrid>
              <a:tr h="421675">
                <a:tc>
                  <a:txBody>
                    <a:bodyPr/>
                    <a:lstStyle/>
                    <a:p>
                      <a:pPr marL="0" lvl="0" indent="0" algn="l" rtl="0">
                        <a:spcBef>
                          <a:spcPts val="0"/>
                        </a:spcBef>
                        <a:spcAft>
                          <a:spcPts val="0"/>
                        </a:spcAft>
                        <a:buNone/>
                      </a:pPr>
                      <a:endParaRPr>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a:solidFill>
                            <a:srgbClr val="1155CC"/>
                          </a:solidFill>
                        </a:rPr>
                        <a:t>2019</a:t>
                      </a:r>
                      <a:endParaRPr>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a:solidFill>
                            <a:srgbClr val="1155CC"/>
                          </a:solidFill>
                        </a:rPr>
                        <a:t>2018</a:t>
                      </a:r>
                      <a:endParaRPr>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421675">
                <a:tc>
                  <a:txBody>
                    <a:bodyPr/>
                    <a:lstStyle/>
                    <a:p>
                      <a:pPr marL="0" lvl="0" indent="0" algn="l" rtl="0">
                        <a:spcBef>
                          <a:spcPts val="0"/>
                        </a:spcBef>
                        <a:spcAft>
                          <a:spcPts val="0"/>
                        </a:spcAft>
                        <a:buNone/>
                      </a:pPr>
                      <a:r>
                        <a:rPr lang="es-PE">
                          <a:solidFill>
                            <a:srgbClr val="1155CC"/>
                          </a:solidFill>
                        </a:rPr>
                        <a:t>Razón corriente</a:t>
                      </a:r>
                      <a:endParaRPr>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sz="1500">
                          <a:solidFill>
                            <a:srgbClr val="1155CC"/>
                          </a:solidFill>
                          <a:latin typeface="Calibri"/>
                          <a:ea typeface="Calibri"/>
                          <a:cs typeface="Calibri"/>
                          <a:sym typeface="Calibri"/>
                        </a:rPr>
                        <a:t>0,81</a:t>
                      </a:r>
                      <a:endParaRPr sz="1800">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sz="1500">
                          <a:solidFill>
                            <a:srgbClr val="1155CC"/>
                          </a:solidFill>
                          <a:latin typeface="Calibri"/>
                          <a:ea typeface="Calibri"/>
                          <a:cs typeface="Calibri"/>
                          <a:sym typeface="Calibri"/>
                        </a:rPr>
                        <a:t>0,81</a:t>
                      </a:r>
                      <a:endParaRPr sz="1800">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421675">
                <a:tc>
                  <a:txBody>
                    <a:bodyPr/>
                    <a:lstStyle/>
                    <a:p>
                      <a:pPr marL="0" lvl="0" indent="0" algn="l" rtl="0">
                        <a:spcBef>
                          <a:spcPts val="0"/>
                        </a:spcBef>
                        <a:spcAft>
                          <a:spcPts val="0"/>
                        </a:spcAft>
                        <a:buNone/>
                      </a:pPr>
                      <a:r>
                        <a:rPr lang="es-PE">
                          <a:solidFill>
                            <a:srgbClr val="1155CC"/>
                          </a:solidFill>
                        </a:rPr>
                        <a:t>Razón de acidez</a:t>
                      </a:r>
                      <a:endParaRPr>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sz="1500">
                          <a:solidFill>
                            <a:srgbClr val="1155CC"/>
                          </a:solidFill>
                          <a:latin typeface="Calibri"/>
                          <a:ea typeface="Calibri"/>
                          <a:cs typeface="Calibri"/>
                          <a:sym typeface="Calibri"/>
                        </a:rPr>
                        <a:t>0,81</a:t>
                      </a:r>
                      <a:endParaRPr sz="1800">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sz="1500">
                          <a:solidFill>
                            <a:srgbClr val="1155CC"/>
                          </a:solidFill>
                          <a:latin typeface="Calibri"/>
                          <a:ea typeface="Calibri"/>
                          <a:cs typeface="Calibri"/>
                          <a:sym typeface="Calibri"/>
                        </a:rPr>
                        <a:t>0,81</a:t>
                      </a:r>
                      <a:endParaRPr sz="1800">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421675">
                <a:tc>
                  <a:txBody>
                    <a:bodyPr/>
                    <a:lstStyle/>
                    <a:p>
                      <a:pPr marL="0" lvl="0" indent="0" algn="l" rtl="0">
                        <a:spcBef>
                          <a:spcPts val="0"/>
                        </a:spcBef>
                        <a:spcAft>
                          <a:spcPts val="0"/>
                        </a:spcAft>
                        <a:buNone/>
                      </a:pPr>
                      <a:r>
                        <a:rPr lang="es-PE">
                          <a:solidFill>
                            <a:srgbClr val="1155CC"/>
                          </a:solidFill>
                        </a:rPr>
                        <a:t>Razón de efectivo</a:t>
                      </a:r>
                      <a:endParaRPr>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sz="1500">
                          <a:solidFill>
                            <a:srgbClr val="1155CC"/>
                          </a:solidFill>
                          <a:latin typeface="Calibri"/>
                          <a:ea typeface="Calibri"/>
                          <a:cs typeface="Calibri"/>
                          <a:sym typeface="Calibri"/>
                        </a:rPr>
                        <a:t>0,33</a:t>
                      </a:r>
                      <a:endParaRPr sz="1800">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sz="1500">
                          <a:solidFill>
                            <a:srgbClr val="1155CC"/>
                          </a:solidFill>
                          <a:latin typeface="Calibri"/>
                          <a:ea typeface="Calibri"/>
                          <a:cs typeface="Calibri"/>
                          <a:sym typeface="Calibri"/>
                        </a:rPr>
                        <a:t>0,33</a:t>
                      </a:r>
                      <a:endParaRPr sz="1800">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r h="421675">
                <a:tc>
                  <a:txBody>
                    <a:bodyPr/>
                    <a:lstStyle/>
                    <a:p>
                      <a:pPr marL="0" lvl="0" indent="0" algn="l" rtl="0">
                        <a:spcBef>
                          <a:spcPts val="0"/>
                        </a:spcBef>
                        <a:spcAft>
                          <a:spcPts val="0"/>
                        </a:spcAft>
                        <a:buNone/>
                      </a:pPr>
                      <a:r>
                        <a:rPr lang="es-PE">
                          <a:solidFill>
                            <a:srgbClr val="1155CC"/>
                          </a:solidFill>
                        </a:rPr>
                        <a:t>Capital de trabajo</a:t>
                      </a:r>
                      <a:endParaRPr>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sz="1500">
                          <a:solidFill>
                            <a:srgbClr val="1155CC"/>
                          </a:solidFill>
                          <a:latin typeface="Calibri"/>
                          <a:ea typeface="Calibri"/>
                          <a:cs typeface="Calibri"/>
                          <a:sym typeface="Calibri"/>
                        </a:rPr>
                        <a:t>-12.004.931</a:t>
                      </a:r>
                      <a:endParaRPr sz="1800">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sz="1500" dirty="0">
                          <a:solidFill>
                            <a:srgbClr val="1155CC"/>
                          </a:solidFill>
                          <a:latin typeface="Calibri"/>
                          <a:ea typeface="Calibri"/>
                          <a:cs typeface="Calibri"/>
                          <a:sym typeface="Calibri"/>
                        </a:rPr>
                        <a:t>-11.151.024</a:t>
                      </a:r>
                      <a:endParaRPr sz="1800" dirty="0">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48" name="Google Shape;148;p8"/>
          <p:cNvSpPr/>
          <p:nvPr/>
        </p:nvSpPr>
        <p:spPr>
          <a:xfrm>
            <a:off x="6096000" y="3500552"/>
            <a:ext cx="5869600" cy="3353700"/>
          </a:xfrm>
          <a:prstGeom prst="snip2DiagRect">
            <a:avLst>
              <a:gd name="adj1" fmla="val 0"/>
              <a:gd name="adj2" fmla="val 16667"/>
            </a:avLst>
          </a:prstGeom>
          <a:solidFill>
            <a:srgbClr val="CFE2F3"/>
          </a:solid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PE" dirty="0">
                <a:solidFill>
                  <a:srgbClr val="1155CC"/>
                </a:solidFill>
              </a:rPr>
              <a:t>Aunque las razones de liquidez de la empresa nos indican que su deuda en pasivos corrientes es mayor a sus activos corrientes (y más aún cuando se refiere a activos extremadamente líquidos), hay que considerar el modelo de negocio de los bancos. Gran parte de sus pasivos corrientes se basan en cuentas corrientes, que si bien pueden ser reclamadas por el consumidor al instante, ello no ocurre. Además si comparamos, por ejemplo la razón corriente del BBVA (0,81) con la del BCP (0,80) o del SCOTIABANK (0.76), vemos que tiene más capacidad de pago de sus pasivo corriente que sus competidoras</a:t>
            </a:r>
            <a:endParaRPr dirty="0">
              <a:solidFill>
                <a:srgbClr val="1155CC"/>
              </a:solidFill>
            </a:endParaRPr>
          </a:p>
        </p:txBody>
      </p:sp>
      <p:sp>
        <p:nvSpPr>
          <p:cNvPr id="149" name="Google Shape;149;p8"/>
          <p:cNvSpPr/>
          <p:nvPr/>
        </p:nvSpPr>
        <p:spPr>
          <a:xfrm>
            <a:off x="592900" y="3619425"/>
            <a:ext cx="5215200" cy="3119775"/>
          </a:xfrm>
          <a:prstGeom prst="snip2DiagRect">
            <a:avLst>
              <a:gd name="adj1" fmla="val 0"/>
              <a:gd name="adj2" fmla="val 16667"/>
            </a:avLst>
          </a:prstGeom>
          <a:solidFill>
            <a:srgbClr val="CFE2F3"/>
          </a:solid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PE" dirty="0">
                <a:solidFill>
                  <a:srgbClr val="1155CC"/>
                </a:solidFill>
              </a:rPr>
              <a:t>El capital de trabajo negativo parte de la naturaleza del negocio de la banca, donde los ahorristas mantienen su dinero en el banco por varios años, y el banco usa ese dinero para realizar sus operaciones (brindar créditos y ganar intereses) tanto en el largo como en el corto plazo. El punto es que los depósitos de los ahorristas no se usan únicamente para financiar créditos a corto plazo, también en el largo plazo. Por ello el Capital de Trabajo es negativo, por que el pasivo corriente se está usando para financiar la cartera de créditos de largo plazo.  </a:t>
            </a:r>
            <a:endParaRPr dirty="0">
              <a:solidFill>
                <a:srgbClr val="1155CC"/>
              </a:solidFill>
            </a:endParaRPr>
          </a:p>
        </p:txBody>
      </p:sp>
      <p:pic>
        <p:nvPicPr>
          <p:cNvPr id="150" name="Google Shape;150;p8"/>
          <p:cNvPicPr preferRelativeResize="0"/>
          <p:nvPr/>
        </p:nvPicPr>
        <p:blipFill>
          <a:blip r:embed="rId3">
            <a:alphaModFix/>
          </a:blip>
          <a:stretch>
            <a:fillRect/>
          </a:stretch>
        </p:blipFill>
        <p:spPr>
          <a:xfrm>
            <a:off x="-12" y="0"/>
            <a:ext cx="714375" cy="2476500"/>
          </a:xfrm>
          <a:prstGeom prst="rect">
            <a:avLst/>
          </a:prstGeom>
          <a:noFill/>
          <a:ln>
            <a:noFill/>
          </a:ln>
        </p:spPr>
      </p:pic>
      <p:pic>
        <p:nvPicPr>
          <p:cNvPr id="151" name="Google Shape;151;p8"/>
          <p:cNvPicPr preferRelativeResize="0"/>
          <p:nvPr/>
        </p:nvPicPr>
        <p:blipFill>
          <a:blip r:embed="rId4">
            <a:alphaModFix/>
          </a:blip>
          <a:stretch>
            <a:fillRect/>
          </a:stretch>
        </p:blipFill>
        <p:spPr>
          <a:xfrm>
            <a:off x="595771" y="131500"/>
            <a:ext cx="2762250" cy="400050"/>
          </a:xfrm>
          <a:prstGeom prst="rect">
            <a:avLst/>
          </a:prstGeom>
          <a:noFill/>
          <a:ln>
            <a:noFill/>
          </a:ln>
        </p:spPr>
      </p:pic>
      <p:pic>
        <p:nvPicPr>
          <p:cNvPr id="8" name="Imagen 7">
            <a:extLst>
              <a:ext uri="{FF2B5EF4-FFF2-40B4-BE49-F238E27FC236}">
                <a16:creationId xmlns:a16="http://schemas.microsoft.com/office/drawing/2014/main" id="{8C11167B-0100-9276-1052-15E05AC46E53}"/>
              </a:ext>
            </a:extLst>
          </p:cNvPr>
          <p:cNvPicPr>
            <a:picLocks noChangeAspect="1"/>
          </p:cNvPicPr>
          <p:nvPr/>
        </p:nvPicPr>
        <p:blipFill rotWithShape="1">
          <a:blip r:embed="rId5"/>
          <a:srcRect t="9947"/>
          <a:stretch/>
        </p:blipFill>
        <p:spPr>
          <a:xfrm>
            <a:off x="8903222" y="48754"/>
            <a:ext cx="2616875" cy="1003977"/>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ba22bd15ce_2_9"/>
          <p:cNvSpPr txBox="1">
            <a:spLocks noGrp="1"/>
          </p:cNvSpPr>
          <p:nvPr>
            <p:ph type="title"/>
          </p:nvPr>
        </p:nvSpPr>
        <p:spPr>
          <a:xfrm>
            <a:off x="714375" y="549700"/>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s-PE" b="1">
                <a:solidFill>
                  <a:srgbClr val="1155CC"/>
                </a:solidFill>
              </a:rPr>
              <a:t>RATIOS FINANCIEROS: Razones de endeudamiento</a:t>
            </a:r>
            <a:endParaRPr>
              <a:solidFill>
                <a:srgbClr val="1155CC"/>
              </a:solidFill>
            </a:endParaRPr>
          </a:p>
        </p:txBody>
      </p:sp>
      <p:graphicFrame>
        <p:nvGraphicFramePr>
          <p:cNvPr id="157" name="Google Shape;157;gba22bd15ce_2_9"/>
          <p:cNvGraphicFramePr/>
          <p:nvPr>
            <p:extLst>
              <p:ext uri="{D42A27DB-BD31-4B8C-83A1-F6EECF244321}">
                <p14:modId xmlns:p14="http://schemas.microsoft.com/office/powerpoint/2010/main" val="4164097790"/>
              </p:ext>
            </p:extLst>
          </p:nvPr>
        </p:nvGraphicFramePr>
        <p:xfrm>
          <a:off x="922425" y="1969750"/>
          <a:ext cx="9802875" cy="3108810"/>
        </p:xfrm>
        <a:graphic>
          <a:graphicData uri="http://schemas.openxmlformats.org/drawingml/2006/table">
            <a:tbl>
              <a:tblPr>
                <a:noFill/>
              </a:tblPr>
              <a:tblGrid>
                <a:gridCol w="3267625">
                  <a:extLst>
                    <a:ext uri="{9D8B030D-6E8A-4147-A177-3AD203B41FA5}">
                      <a16:colId xmlns:a16="http://schemas.microsoft.com/office/drawing/2014/main" val="20000"/>
                    </a:ext>
                  </a:extLst>
                </a:gridCol>
                <a:gridCol w="3267625">
                  <a:extLst>
                    <a:ext uri="{9D8B030D-6E8A-4147-A177-3AD203B41FA5}">
                      <a16:colId xmlns:a16="http://schemas.microsoft.com/office/drawing/2014/main" val="20001"/>
                    </a:ext>
                  </a:extLst>
                </a:gridCol>
                <a:gridCol w="3267625">
                  <a:extLst>
                    <a:ext uri="{9D8B030D-6E8A-4147-A177-3AD203B41FA5}">
                      <a16:colId xmlns:a16="http://schemas.microsoft.com/office/drawing/2014/main" val="20002"/>
                    </a:ext>
                  </a:extLst>
                </a:gridCol>
              </a:tblGrid>
              <a:tr h="314050">
                <a:tc>
                  <a:txBody>
                    <a:bodyPr/>
                    <a:lstStyle/>
                    <a:p>
                      <a:pPr marL="0" lvl="0" indent="0" algn="l" rtl="0">
                        <a:spcBef>
                          <a:spcPts val="0"/>
                        </a:spcBef>
                        <a:spcAft>
                          <a:spcPts val="0"/>
                        </a:spcAft>
                        <a:buNone/>
                      </a:pPr>
                      <a:endParaRPr>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b="1" dirty="0">
                          <a:solidFill>
                            <a:srgbClr val="1155CC"/>
                          </a:solidFill>
                        </a:rPr>
                        <a:t>2019</a:t>
                      </a:r>
                      <a:endParaRPr b="1" dirty="0">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b="1" dirty="0">
                          <a:solidFill>
                            <a:srgbClr val="1155CC"/>
                          </a:solidFill>
                        </a:rPr>
                        <a:t>2018</a:t>
                      </a:r>
                      <a:endParaRPr b="1" dirty="0">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314050">
                <a:tc>
                  <a:txBody>
                    <a:bodyPr/>
                    <a:lstStyle/>
                    <a:p>
                      <a:pPr marL="0" lvl="0" indent="0" algn="l" rtl="0">
                        <a:spcBef>
                          <a:spcPts val="0"/>
                        </a:spcBef>
                        <a:spcAft>
                          <a:spcPts val="0"/>
                        </a:spcAft>
                        <a:buNone/>
                      </a:pPr>
                      <a:r>
                        <a:rPr lang="es-PE">
                          <a:solidFill>
                            <a:srgbClr val="1155CC"/>
                          </a:solidFill>
                        </a:rPr>
                        <a:t>Razón de endeudamiento patrimonial</a:t>
                      </a:r>
                      <a:endParaRPr>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a:solidFill>
                            <a:srgbClr val="1155CC"/>
                          </a:solidFill>
                          <a:latin typeface="Calibri"/>
                          <a:ea typeface="Calibri"/>
                          <a:cs typeface="Calibri"/>
                          <a:sym typeface="Calibri"/>
                        </a:rPr>
                        <a:t>790,79%</a:t>
                      </a:r>
                      <a:endParaRPr sz="1700">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a:solidFill>
                            <a:srgbClr val="1155CC"/>
                          </a:solidFill>
                          <a:latin typeface="Calibri"/>
                          <a:ea typeface="Calibri"/>
                          <a:cs typeface="Calibri"/>
                          <a:sym typeface="Calibri"/>
                        </a:rPr>
                        <a:t>797,76%</a:t>
                      </a:r>
                      <a:endParaRPr sz="1700">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314050">
                <a:tc>
                  <a:txBody>
                    <a:bodyPr/>
                    <a:lstStyle/>
                    <a:p>
                      <a:pPr marL="0" lvl="0" indent="0" algn="l" rtl="0">
                        <a:spcBef>
                          <a:spcPts val="0"/>
                        </a:spcBef>
                        <a:spcAft>
                          <a:spcPts val="0"/>
                        </a:spcAft>
                        <a:buNone/>
                      </a:pPr>
                      <a:r>
                        <a:rPr lang="es-PE">
                          <a:solidFill>
                            <a:srgbClr val="1155CC"/>
                          </a:solidFill>
                        </a:rPr>
                        <a:t>Razón de endeudamiento del activo</a:t>
                      </a:r>
                      <a:endParaRPr>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a:solidFill>
                            <a:srgbClr val="1155CC"/>
                          </a:solidFill>
                          <a:latin typeface="Calibri"/>
                          <a:ea typeface="Calibri"/>
                          <a:cs typeface="Calibri"/>
                          <a:sym typeface="Calibri"/>
                        </a:rPr>
                        <a:t>88,77%</a:t>
                      </a:r>
                      <a:endParaRPr sz="1700">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a:solidFill>
                            <a:srgbClr val="1155CC"/>
                          </a:solidFill>
                          <a:latin typeface="Calibri"/>
                          <a:ea typeface="Calibri"/>
                          <a:cs typeface="Calibri"/>
                          <a:sym typeface="Calibri"/>
                        </a:rPr>
                        <a:t>88,86%</a:t>
                      </a:r>
                      <a:endParaRPr sz="1700">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314050">
                <a:tc>
                  <a:txBody>
                    <a:bodyPr/>
                    <a:lstStyle/>
                    <a:p>
                      <a:pPr marL="0" lvl="0" indent="0" algn="l" rtl="0">
                        <a:spcBef>
                          <a:spcPts val="0"/>
                        </a:spcBef>
                        <a:spcAft>
                          <a:spcPts val="0"/>
                        </a:spcAft>
                        <a:buNone/>
                      </a:pPr>
                      <a:r>
                        <a:rPr lang="es-PE">
                          <a:solidFill>
                            <a:srgbClr val="1155CC"/>
                          </a:solidFill>
                        </a:rPr>
                        <a:t>Razón de endeudamiento del activo fijo</a:t>
                      </a:r>
                      <a:endParaRPr>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a:solidFill>
                            <a:srgbClr val="1155CC"/>
                          </a:solidFill>
                          <a:latin typeface="Calibri"/>
                          <a:ea typeface="Calibri"/>
                          <a:cs typeface="Calibri"/>
                          <a:sym typeface="Calibri"/>
                        </a:rPr>
                        <a:t>27,39%</a:t>
                      </a:r>
                      <a:endParaRPr sz="1700">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a:solidFill>
                            <a:srgbClr val="1155CC"/>
                          </a:solidFill>
                          <a:latin typeface="Calibri"/>
                          <a:ea typeface="Calibri"/>
                          <a:cs typeface="Calibri"/>
                          <a:sym typeface="Calibri"/>
                        </a:rPr>
                        <a:t>28,43%</a:t>
                      </a:r>
                      <a:endParaRPr sz="1700">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r h="314050">
                <a:tc>
                  <a:txBody>
                    <a:bodyPr/>
                    <a:lstStyle/>
                    <a:p>
                      <a:pPr marL="0" lvl="0" indent="0" algn="l" rtl="0">
                        <a:spcBef>
                          <a:spcPts val="0"/>
                        </a:spcBef>
                        <a:spcAft>
                          <a:spcPts val="0"/>
                        </a:spcAft>
                        <a:buNone/>
                      </a:pPr>
                      <a:r>
                        <a:rPr lang="es-PE">
                          <a:solidFill>
                            <a:srgbClr val="1155CC"/>
                          </a:solidFill>
                        </a:rPr>
                        <a:t>Razón activo sobre patrimonio</a:t>
                      </a:r>
                      <a:endParaRPr>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a:solidFill>
                            <a:srgbClr val="1155CC"/>
                          </a:solidFill>
                          <a:latin typeface="Calibri"/>
                          <a:ea typeface="Calibri"/>
                          <a:cs typeface="Calibri"/>
                          <a:sym typeface="Calibri"/>
                        </a:rPr>
                        <a:t>890,79%</a:t>
                      </a:r>
                      <a:endParaRPr sz="1700">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dirty="0">
                          <a:solidFill>
                            <a:srgbClr val="1155CC"/>
                          </a:solidFill>
                          <a:latin typeface="Calibri"/>
                          <a:ea typeface="Calibri"/>
                          <a:cs typeface="Calibri"/>
                          <a:sym typeface="Calibri"/>
                        </a:rPr>
                        <a:t>897,76%</a:t>
                      </a:r>
                      <a:endParaRPr sz="1700" dirty="0">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58" name="Google Shape;158;gba22bd15ce_2_9"/>
          <p:cNvSpPr/>
          <p:nvPr/>
        </p:nvSpPr>
        <p:spPr>
          <a:xfrm>
            <a:off x="3889819" y="4982601"/>
            <a:ext cx="7854300" cy="1762200"/>
          </a:xfrm>
          <a:prstGeom prst="snip2DiagRect">
            <a:avLst>
              <a:gd name="adj1" fmla="val 24293"/>
              <a:gd name="adj2" fmla="val 16667"/>
            </a:avLst>
          </a:prstGeom>
          <a:solidFill>
            <a:srgbClr val="CFE2F3"/>
          </a:solid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PE">
                <a:solidFill>
                  <a:srgbClr val="1155CC"/>
                </a:solidFill>
              </a:rPr>
              <a:t>Como es de esperar en una institución financiera, el hecho de que exista un gran endeudamiento producto del manejo de cuentas corrientes, etc, genera que el patrimonio neto de la empresa es muy pequeño en comparación a la deuda, generando sus flujos del apalancamiento. El valor generado del Banco se genera por su capacidad de endeudamiento. No obstante, tiene la capacidad de endeudarse a largo plazo.</a:t>
            </a:r>
            <a:endParaRPr>
              <a:solidFill>
                <a:srgbClr val="1155CC"/>
              </a:solidFill>
            </a:endParaRPr>
          </a:p>
        </p:txBody>
      </p:sp>
      <p:pic>
        <p:nvPicPr>
          <p:cNvPr id="159" name="Google Shape;159;gba22bd15ce_2_9"/>
          <p:cNvPicPr preferRelativeResize="0"/>
          <p:nvPr/>
        </p:nvPicPr>
        <p:blipFill>
          <a:blip r:embed="rId3">
            <a:alphaModFix/>
          </a:blip>
          <a:stretch>
            <a:fillRect/>
          </a:stretch>
        </p:blipFill>
        <p:spPr>
          <a:xfrm>
            <a:off x="-12" y="0"/>
            <a:ext cx="714375" cy="2476500"/>
          </a:xfrm>
          <a:prstGeom prst="rect">
            <a:avLst/>
          </a:prstGeom>
          <a:noFill/>
          <a:ln>
            <a:noFill/>
          </a:ln>
        </p:spPr>
      </p:pic>
      <p:pic>
        <p:nvPicPr>
          <p:cNvPr id="160" name="Google Shape;160;gba22bd15ce_2_9"/>
          <p:cNvPicPr preferRelativeResize="0"/>
          <p:nvPr/>
        </p:nvPicPr>
        <p:blipFill>
          <a:blip r:embed="rId4">
            <a:alphaModFix/>
          </a:blip>
          <a:stretch>
            <a:fillRect/>
          </a:stretch>
        </p:blipFill>
        <p:spPr>
          <a:xfrm>
            <a:off x="519571" y="55300"/>
            <a:ext cx="2762250" cy="400050"/>
          </a:xfrm>
          <a:prstGeom prst="rect">
            <a:avLst/>
          </a:prstGeom>
          <a:noFill/>
          <a:ln>
            <a:noFill/>
          </a:ln>
        </p:spPr>
      </p:pic>
      <p:pic>
        <p:nvPicPr>
          <p:cNvPr id="7" name="Imagen 6">
            <a:extLst>
              <a:ext uri="{FF2B5EF4-FFF2-40B4-BE49-F238E27FC236}">
                <a16:creationId xmlns:a16="http://schemas.microsoft.com/office/drawing/2014/main" id="{B0BE3FAD-DB20-9E29-D4B9-BFA3419E9DDB}"/>
              </a:ext>
            </a:extLst>
          </p:cNvPr>
          <p:cNvPicPr>
            <a:picLocks noChangeAspect="1"/>
          </p:cNvPicPr>
          <p:nvPr/>
        </p:nvPicPr>
        <p:blipFill rotWithShape="1">
          <a:blip r:embed="rId5"/>
          <a:srcRect t="9947"/>
          <a:stretch/>
        </p:blipFill>
        <p:spPr>
          <a:xfrm>
            <a:off x="8903222" y="48754"/>
            <a:ext cx="2616875" cy="1003977"/>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gba22bd15ce_2_14"/>
          <p:cNvSpPr txBox="1">
            <a:spLocks noGrp="1"/>
          </p:cNvSpPr>
          <p:nvPr>
            <p:ph type="title"/>
          </p:nvPr>
        </p:nvSpPr>
        <p:spPr>
          <a:xfrm>
            <a:off x="723900" y="455350"/>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s-PE" b="1" dirty="0">
                <a:solidFill>
                  <a:srgbClr val="1155CC"/>
                </a:solidFill>
              </a:rPr>
              <a:t>RATIOS FINANCIEROS: Gestión</a:t>
            </a:r>
            <a:endParaRPr dirty="0">
              <a:solidFill>
                <a:srgbClr val="1155CC"/>
              </a:solidFill>
            </a:endParaRPr>
          </a:p>
        </p:txBody>
      </p:sp>
      <p:sp>
        <p:nvSpPr>
          <p:cNvPr id="166" name="Google Shape;166;gba22bd15ce_2_14"/>
          <p:cNvSpPr/>
          <p:nvPr/>
        </p:nvSpPr>
        <p:spPr>
          <a:xfrm>
            <a:off x="3376875" y="4546524"/>
            <a:ext cx="8406900" cy="1856125"/>
          </a:xfrm>
          <a:prstGeom prst="snip2DiagRect">
            <a:avLst>
              <a:gd name="adj1" fmla="val 24293"/>
              <a:gd name="adj2" fmla="val 16667"/>
            </a:avLst>
          </a:prstGeom>
          <a:solidFill>
            <a:srgbClr val="CFE2F3"/>
          </a:solid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PE">
                <a:solidFill>
                  <a:srgbClr val="1155CC"/>
                </a:solidFill>
              </a:rPr>
              <a:t>En promedio los clientes de BBVA piden préstamos de 2187 días o 6 años  (periodo promedio de cobro), Tiempo que tarda el banco en convertir estos créditos otorgados completamente en efectivo. </a:t>
            </a:r>
            <a:endParaRPr>
              <a:solidFill>
                <a:srgbClr val="1155CC"/>
              </a:solidFill>
            </a:endParaRPr>
          </a:p>
          <a:p>
            <a:pPr marL="0" lvl="0" indent="0" algn="l" rtl="0">
              <a:spcBef>
                <a:spcPts val="0"/>
              </a:spcBef>
              <a:spcAft>
                <a:spcPts val="0"/>
              </a:spcAft>
              <a:buNone/>
            </a:pPr>
            <a:r>
              <a:rPr lang="es-PE">
                <a:solidFill>
                  <a:srgbClr val="1155CC"/>
                </a:solidFill>
              </a:rPr>
              <a:t>En promedio los ahorristas del banco y otras empresas que mantienen sus fondos en el, los mantienen por alrededor de 14141 días (39 años) antes de retirarlos completamente. </a:t>
            </a:r>
            <a:endParaRPr>
              <a:solidFill>
                <a:srgbClr val="1155CC"/>
              </a:solidFill>
            </a:endParaRPr>
          </a:p>
        </p:txBody>
      </p:sp>
      <p:pic>
        <p:nvPicPr>
          <p:cNvPr id="167" name="Google Shape;167;gba22bd15ce_2_14"/>
          <p:cNvPicPr preferRelativeResize="0"/>
          <p:nvPr/>
        </p:nvPicPr>
        <p:blipFill>
          <a:blip r:embed="rId3">
            <a:alphaModFix/>
          </a:blip>
          <a:stretch>
            <a:fillRect/>
          </a:stretch>
        </p:blipFill>
        <p:spPr>
          <a:xfrm>
            <a:off x="-12" y="0"/>
            <a:ext cx="714375" cy="2476500"/>
          </a:xfrm>
          <a:prstGeom prst="rect">
            <a:avLst/>
          </a:prstGeom>
          <a:noFill/>
          <a:ln>
            <a:noFill/>
          </a:ln>
        </p:spPr>
      </p:pic>
      <p:graphicFrame>
        <p:nvGraphicFramePr>
          <p:cNvPr id="168" name="Google Shape;168;gba22bd15ce_2_14"/>
          <p:cNvGraphicFramePr/>
          <p:nvPr/>
        </p:nvGraphicFramePr>
        <p:xfrm>
          <a:off x="440500" y="1386150"/>
          <a:ext cx="9802875" cy="3217120"/>
        </p:xfrm>
        <a:graphic>
          <a:graphicData uri="http://schemas.openxmlformats.org/drawingml/2006/table">
            <a:tbl>
              <a:tblPr>
                <a:noFill/>
              </a:tblPr>
              <a:tblGrid>
                <a:gridCol w="3267625">
                  <a:extLst>
                    <a:ext uri="{9D8B030D-6E8A-4147-A177-3AD203B41FA5}">
                      <a16:colId xmlns:a16="http://schemas.microsoft.com/office/drawing/2014/main" val="20000"/>
                    </a:ext>
                  </a:extLst>
                </a:gridCol>
                <a:gridCol w="3267625">
                  <a:extLst>
                    <a:ext uri="{9D8B030D-6E8A-4147-A177-3AD203B41FA5}">
                      <a16:colId xmlns:a16="http://schemas.microsoft.com/office/drawing/2014/main" val="20001"/>
                    </a:ext>
                  </a:extLst>
                </a:gridCol>
                <a:gridCol w="3267625">
                  <a:extLst>
                    <a:ext uri="{9D8B030D-6E8A-4147-A177-3AD203B41FA5}">
                      <a16:colId xmlns:a16="http://schemas.microsoft.com/office/drawing/2014/main" val="20002"/>
                    </a:ext>
                  </a:extLst>
                </a:gridCol>
              </a:tblGrid>
              <a:tr h="314050">
                <a:tc>
                  <a:txBody>
                    <a:bodyPr/>
                    <a:lstStyle/>
                    <a:p>
                      <a:pPr marL="0" lvl="0" indent="0" algn="l" rtl="0">
                        <a:spcBef>
                          <a:spcPts val="0"/>
                        </a:spcBef>
                        <a:spcAft>
                          <a:spcPts val="0"/>
                        </a:spcAft>
                        <a:buNone/>
                      </a:pPr>
                      <a:endParaRPr>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a:solidFill>
                            <a:srgbClr val="1155CC"/>
                          </a:solidFill>
                        </a:rPr>
                        <a:t>2019</a:t>
                      </a:r>
                      <a:endParaRPr>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11900"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a:solidFill>
                            <a:srgbClr val="1155CC"/>
                          </a:solidFill>
                        </a:rPr>
                        <a:t>2018</a:t>
                      </a:r>
                      <a:endParaRPr>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11900"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314050">
                <a:tc>
                  <a:txBody>
                    <a:bodyPr/>
                    <a:lstStyle/>
                    <a:p>
                      <a:pPr marL="0" lvl="0" indent="0" algn="l" rtl="0">
                        <a:spcBef>
                          <a:spcPts val="0"/>
                        </a:spcBef>
                        <a:spcAft>
                          <a:spcPts val="0"/>
                        </a:spcAft>
                        <a:buNone/>
                      </a:pPr>
                      <a:r>
                        <a:rPr lang="es-PE">
                          <a:solidFill>
                            <a:srgbClr val="1155CC"/>
                          </a:solidFill>
                        </a:rPr>
                        <a:t>Rotación de cuentas por cobrar</a:t>
                      </a:r>
                      <a:endParaRPr>
                        <a:solidFill>
                          <a:srgbClr val="1155CC"/>
                        </a:solidFill>
                      </a:endParaRPr>
                    </a:p>
                  </a:txBody>
                  <a:tcPr marL="91425" marR="91425" marT="91425" marB="91425">
                    <a:lnL w="9525" cap="flat" cmpd="sng">
                      <a:solidFill>
                        <a:srgbClr val="FFFFFF"/>
                      </a:solidFill>
                      <a:prstDash val="solid"/>
                      <a:round/>
                      <a:headEnd type="none" w="sm" len="sm"/>
                      <a:tailEnd type="none" w="sm" len="sm"/>
                    </a:lnL>
                    <a:lnR w="119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PE" sz="1100">
                          <a:solidFill>
                            <a:srgbClr val="1155CC"/>
                          </a:solidFill>
                          <a:latin typeface="Calibri"/>
                          <a:ea typeface="Calibri"/>
                          <a:cs typeface="Calibri"/>
                          <a:sym typeface="Calibri"/>
                        </a:rPr>
                        <a:t>0,16</a:t>
                      </a:r>
                      <a:endParaRPr sz="1100">
                        <a:solidFill>
                          <a:srgbClr val="1155CC"/>
                        </a:solidFill>
                        <a:latin typeface="Calibri"/>
                        <a:ea typeface="Calibri"/>
                        <a:cs typeface="Calibri"/>
                        <a:sym typeface="Calibri"/>
                      </a:endParaRPr>
                    </a:p>
                  </a:txBody>
                  <a:tcPr marL="28575" marR="28575" marT="91425" marB="91425" anchor="b">
                    <a:lnL w="11900" cap="flat" cmpd="sng">
                      <a:solidFill>
                        <a:srgbClr val="FFFFFF"/>
                      </a:solidFill>
                      <a:prstDash val="solid"/>
                      <a:round/>
                      <a:headEnd type="none" w="sm" len="sm"/>
                      <a:tailEnd type="none" w="sm" len="sm"/>
                    </a:lnL>
                    <a:lnR w="11900" cap="flat" cmpd="sng">
                      <a:solidFill>
                        <a:srgbClr val="FFFFFF"/>
                      </a:solidFill>
                      <a:prstDash val="solid"/>
                      <a:round/>
                      <a:headEnd type="none" w="sm" len="sm"/>
                      <a:tailEnd type="none" w="sm" len="sm"/>
                    </a:lnR>
                    <a:lnT w="11900" cap="flat" cmpd="sng">
                      <a:solidFill>
                        <a:srgbClr val="FFFFFF"/>
                      </a:solidFill>
                      <a:prstDash val="solid"/>
                      <a:round/>
                      <a:headEnd type="none" w="sm" len="sm"/>
                      <a:tailEnd type="none" w="sm" len="sm"/>
                    </a:lnT>
                    <a:lnB w="11900" cap="flat" cmpd="sng">
                      <a:solidFill>
                        <a:srgbClr val="FFFFFF"/>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s-PE" sz="1100">
                          <a:solidFill>
                            <a:srgbClr val="1155CC"/>
                          </a:solidFill>
                          <a:latin typeface="Calibri"/>
                          <a:ea typeface="Calibri"/>
                          <a:cs typeface="Calibri"/>
                          <a:sym typeface="Calibri"/>
                        </a:rPr>
                        <a:t>0,17</a:t>
                      </a:r>
                      <a:endParaRPr sz="1100">
                        <a:solidFill>
                          <a:srgbClr val="1155CC"/>
                        </a:solidFill>
                        <a:latin typeface="Calibri"/>
                        <a:ea typeface="Calibri"/>
                        <a:cs typeface="Calibri"/>
                        <a:sym typeface="Calibri"/>
                      </a:endParaRPr>
                    </a:p>
                  </a:txBody>
                  <a:tcPr marL="28575" marR="28575" marT="91425" marB="91425" anchor="b">
                    <a:lnL w="11900" cap="flat" cmpd="sng">
                      <a:solidFill>
                        <a:srgbClr val="FFFFFF"/>
                      </a:solidFill>
                      <a:prstDash val="solid"/>
                      <a:round/>
                      <a:headEnd type="none" w="sm" len="sm"/>
                      <a:tailEnd type="none" w="sm" len="sm"/>
                    </a:lnL>
                    <a:lnR w="11900" cap="flat" cmpd="sng">
                      <a:solidFill>
                        <a:srgbClr val="FFFFFF"/>
                      </a:solidFill>
                      <a:prstDash val="solid"/>
                      <a:round/>
                      <a:headEnd type="none" w="sm" len="sm"/>
                      <a:tailEnd type="none" w="sm" len="sm"/>
                    </a:lnR>
                    <a:lnT w="11900" cap="flat" cmpd="sng">
                      <a:solidFill>
                        <a:srgbClr val="FFFFFF"/>
                      </a:solidFill>
                      <a:prstDash val="solid"/>
                      <a:round/>
                      <a:headEnd type="none" w="sm" len="sm"/>
                      <a:tailEnd type="none" w="sm" len="sm"/>
                    </a:lnT>
                    <a:lnB w="11900"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14050">
                <a:tc>
                  <a:txBody>
                    <a:bodyPr/>
                    <a:lstStyle/>
                    <a:p>
                      <a:pPr marL="0" lvl="0" indent="0" algn="l" rtl="0">
                        <a:spcBef>
                          <a:spcPts val="0"/>
                        </a:spcBef>
                        <a:spcAft>
                          <a:spcPts val="0"/>
                        </a:spcAft>
                        <a:buNone/>
                      </a:pPr>
                      <a:r>
                        <a:rPr lang="es-PE">
                          <a:solidFill>
                            <a:srgbClr val="1155CC"/>
                          </a:solidFill>
                        </a:rPr>
                        <a:t>Período promedio de cobro</a:t>
                      </a:r>
                      <a:endParaRPr>
                        <a:solidFill>
                          <a:srgbClr val="1155CC"/>
                        </a:solidFill>
                      </a:endParaRPr>
                    </a:p>
                  </a:txBody>
                  <a:tcPr marL="91425" marR="91425" marT="91425" marB="91425">
                    <a:lnL w="9525" cap="flat" cmpd="sng">
                      <a:solidFill>
                        <a:srgbClr val="FFFFFF"/>
                      </a:solidFill>
                      <a:prstDash val="solid"/>
                      <a:round/>
                      <a:headEnd type="none" w="sm" len="sm"/>
                      <a:tailEnd type="none" w="sm" len="sm"/>
                    </a:lnL>
                    <a:lnR w="119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PE" sz="1100">
                          <a:solidFill>
                            <a:srgbClr val="1155CC"/>
                          </a:solidFill>
                          <a:latin typeface="Calibri"/>
                          <a:ea typeface="Calibri"/>
                          <a:cs typeface="Calibri"/>
                          <a:sym typeface="Calibri"/>
                        </a:rPr>
                        <a:t>2187,00</a:t>
                      </a:r>
                      <a:endParaRPr sz="1100">
                        <a:solidFill>
                          <a:srgbClr val="1155CC"/>
                        </a:solidFill>
                        <a:latin typeface="Calibri"/>
                        <a:ea typeface="Calibri"/>
                        <a:cs typeface="Calibri"/>
                        <a:sym typeface="Calibri"/>
                      </a:endParaRPr>
                    </a:p>
                  </a:txBody>
                  <a:tcPr marL="28575" marR="28575" marT="91425" marB="91425" anchor="b">
                    <a:lnL w="11900" cap="flat" cmpd="sng">
                      <a:solidFill>
                        <a:srgbClr val="FFFFFF"/>
                      </a:solidFill>
                      <a:prstDash val="solid"/>
                      <a:round/>
                      <a:headEnd type="none" w="sm" len="sm"/>
                      <a:tailEnd type="none" w="sm" len="sm"/>
                    </a:lnL>
                    <a:lnR w="11900" cap="flat" cmpd="sng">
                      <a:solidFill>
                        <a:srgbClr val="FFFFFF"/>
                      </a:solidFill>
                      <a:prstDash val="solid"/>
                      <a:round/>
                      <a:headEnd type="none" w="sm" len="sm"/>
                      <a:tailEnd type="none" w="sm" len="sm"/>
                    </a:lnR>
                    <a:lnT w="11900" cap="flat" cmpd="sng">
                      <a:solidFill>
                        <a:srgbClr val="FFFFFF"/>
                      </a:solidFill>
                      <a:prstDash val="solid"/>
                      <a:round/>
                      <a:headEnd type="none" w="sm" len="sm"/>
                      <a:tailEnd type="none" w="sm" len="sm"/>
                    </a:lnT>
                    <a:lnB w="11900" cap="flat" cmpd="sng">
                      <a:solidFill>
                        <a:srgbClr val="FFFFFF"/>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s-PE" sz="1100">
                          <a:solidFill>
                            <a:srgbClr val="1155CC"/>
                          </a:solidFill>
                          <a:latin typeface="Calibri"/>
                          <a:ea typeface="Calibri"/>
                          <a:cs typeface="Calibri"/>
                          <a:sym typeface="Calibri"/>
                        </a:rPr>
                        <a:t>2138,28</a:t>
                      </a:r>
                      <a:endParaRPr sz="1100">
                        <a:solidFill>
                          <a:srgbClr val="1155CC"/>
                        </a:solidFill>
                        <a:latin typeface="Calibri"/>
                        <a:ea typeface="Calibri"/>
                        <a:cs typeface="Calibri"/>
                        <a:sym typeface="Calibri"/>
                      </a:endParaRPr>
                    </a:p>
                  </a:txBody>
                  <a:tcPr marL="28575" marR="28575" marT="91425" marB="91425" anchor="b">
                    <a:lnL w="11900" cap="flat" cmpd="sng">
                      <a:solidFill>
                        <a:srgbClr val="FFFFFF"/>
                      </a:solidFill>
                      <a:prstDash val="solid"/>
                      <a:round/>
                      <a:headEnd type="none" w="sm" len="sm"/>
                      <a:tailEnd type="none" w="sm" len="sm"/>
                    </a:lnL>
                    <a:lnR w="11900" cap="flat" cmpd="sng">
                      <a:solidFill>
                        <a:srgbClr val="FFFFFF"/>
                      </a:solidFill>
                      <a:prstDash val="solid"/>
                      <a:round/>
                      <a:headEnd type="none" w="sm" len="sm"/>
                      <a:tailEnd type="none" w="sm" len="sm"/>
                    </a:lnR>
                    <a:lnT w="11900" cap="flat" cmpd="sng">
                      <a:solidFill>
                        <a:srgbClr val="FFFFFF"/>
                      </a:solidFill>
                      <a:prstDash val="solid"/>
                      <a:round/>
                      <a:headEnd type="none" w="sm" len="sm"/>
                      <a:tailEnd type="none" w="sm" len="sm"/>
                    </a:lnT>
                    <a:lnB w="11900"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474100">
                <a:tc>
                  <a:txBody>
                    <a:bodyPr/>
                    <a:lstStyle/>
                    <a:p>
                      <a:pPr marL="0" lvl="0" indent="0" algn="l" rtl="0">
                        <a:spcBef>
                          <a:spcPts val="0"/>
                        </a:spcBef>
                        <a:spcAft>
                          <a:spcPts val="0"/>
                        </a:spcAft>
                        <a:buNone/>
                      </a:pPr>
                      <a:r>
                        <a:rPr lang="es-PE">
                          <a:solidFill>
                            <a:srgbClr val="1155CC"/>
                          </a:solidFill>
                        </a:rPr>
                        <a:t>Rotación de cuentas por pagar</a:t>
                      </a:r>
                      <a:endParaRPr>
                        <a:solidFill>
                          <a:srgbClr val="1155CC"/>
                        </a:solidFill>
                      </a:endParaRPr>
                    </a:p>
                  </a:txBody>
                  <a:tcPr marL="91425" marR="91425" marT="91425" marB="91425">
                    <a:lnL w="9525" cap="flat" cmpd="sng">
                      <a:solidFill>
                        <a:srgbClr val="FFFFFF"/>
                      </a:solidFill>
                      <a:prstDash val="solid"/>
                      <a:round/>
                      <a:headEnd type="none" w="sm" len="sm"/>
                      <a:tailEnd type="none" w="sm" len="sm"/>
                    </a:lnL>
                    <a:lnR w="119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PE" sz="1100">
                          <a:solidFill>
                            <a:srgbClr val="1155CC"/>
                          </a:solidFill>
                          <a:latin typeface="Calibri"/>
                          <a:ea typeface="Calibri"/>
                          <a:cs typeface="Calibri"/>
                          <a:sym typeface="Calibri"/>
                        </a:rPr>
                        <a:t>0,02</a:t>
                      </a:r>
                      <a:endParaRPr sz="1100">
                        <a:solidFill>
                          <a:srgbClr val="1155CC"/>
                        </a:solidFill>
                        <a:latin typeface="Calibri"/>
                        <a:ea typeface="Calibri"/>
                        <a:cs typeface="Calibri"/>
                        <a:sym typeface="Calibri"/>
                      </a:endParaRPr>
                    </a:p>
                  </a:txBody>
                  <a:tcPr marL="28575" marR="28575" marT="91425" marB="91425" anchor="b">
                    <a:lnL w="11900" cap="flat" cmpd="sng">
                      <a:solidFill>
                        <a:srgbClr val="FFFFFF"/>
                      </a:solidFill>
                      <a:prstDash val="solid"/>
                      <a:round/>
                      <a:headEnd type="none" w="sm" len="sm"/>
                      <a:tailEnd type="none" w="sm" len="sm"/>
                    </a:lnL>
                    <a:lnR w="11900" cap="flat" cmpd="sng">
                      <a:solidFill>
                        <a:srgbClr val="FFFFFF"/>
                      </a:solidFill>
                      <a:prstDash val="solid"/>
                      <a:round/>
                      <a:headEnd type="none" w="sm" len="sm"/>
                      <a:tailEnd type="none" w="sm" len="sm"/>
                    </a:lnR>
                    <a:lnT w="11900" cap="flat" cmpd="sng">
                      <a:solidFill>
                        <a:srgbClr val="FFFFFF"/>
                      </a:solidFill>
                      <a:prstDash val="solid"/>
                      <a:round/>
                      <a:headEnd type="none" w="sm" len="sm"/>
                      <a:tailEnd type="none" w="sm" len="sm"/>
                    </a:lnT>
                    <a:lnB w="11900" cap="flat" cmpd="sng">
                      <a:solidFill>
                        <a:srgbClr val="FFFFFF"/>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s-PE" sz="1100">
                          <a:solidFill>
                            <a:srgbClr val="1155CC"/>
                          </a:solidFill>
                          <a:latin typeface="Calibri"/>
                          <a:ea typeface="Calibri"/>
                          <a:cs typeface="Calibri"/>
                          <a:sym typeface="Calibri"/>
                        </a:rPr>
                        <a:t>0,03</a:t>
                      </a:r>
                      <a:endParaRPr sz="1100">
                        <a:solidFill>
                          <a:srgbClr val="1155CC"/>
                        </a:solidFill>
                        <a:latin typeface="Calibri"/>
                        <a:ea typeface="Calibri"/>
                        <a:cs typeface="Calibri"/>
                        <a:sym typeface="Calibri"/>
                      </a:endParaRPr>
                    </a:p>
                  </a:txBody>
                  <a:tcPr marL="28575" marR="28575" marT="91425" marB="91425" anchor="b">
                    <a:lnL w="11900" cap="flat" cmpd="sng">
                      <a:solidFill>
                        <a:srgbClr val="FFFFFF"/>
                      </a:solidFill>
                      <a:prstDash val="solid"/>
                      <a:round/>
                      <a:headEnd type="none" w="sm" len="sm"/>
                      <a:tailEnd type="none" w="sm" len="sm"/>
                    </a:lnL>
                    <a:lnR w="11900" cap="flat" cmpd="sng">
                      <a:solidFill>
                        <a:srgbClr val="FFFFFF"/>
                      </a:solidFill>
                      <a:prstDash val="solid"/>
                      <a:round/>
                      <a:headEnd type="none" w="sm" len="sm"/>
                      <a:tailEnd type="none" w="sm" len="sm"/>
                    </a:lnR>
                    <a:lnT w="11900" cap="flat" cmpd="sng">
                      <a:solidFill>
                        <a:srgbClr val="FFFFFF"/>
                      </a:solidFill>
                      <a:prstDash val="solid"/>
                      <a:round/>
                      <a:headEnd type="none" w="sm" len="sm"/>
                      <a:tailEnd type="none" w="sm" len="sm"/>
                    </a:lnT>
                    <a:lnB w="11900"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14050">
                <a:tc>
                  <a:txBody>
                    <a:bodyPr/>
                    <a:lstStyle/>
                    <a:p>
                      <a:pPr marL="0" lvl="0" indent="0" algn="l" rtl="0">
                        <a:spcBef>
                          <a:spcPts val="0"/>
                        </a:spcBef>
                        <a:spcAft>
                          <a:spcPts val="0"/>
                        </a:spcAft>
                        <a:buNone/>
                      </a:pPr>
                      <a:r>
                        <a:rPr lang="es-PE">
                          <a:solidFill>
                            <a:srgbClr val="1155CC"/>
                          </a:solidFill>
                        </a:rPr>
                        <a:t>Período promedio de pago</a:t>
                      </a:r>
                      <a:endParaRPr>
                        <a:solidFill>
                          <a:srgbClr val="1155CC"/>
                        </a:solidFill>
                      </a:endParaRPr>
                    </a:p>
                  </a:txBody>
                  <a:tcPr marL="91425" marR="91425" marT="91425" marB="91425">
                    <a:lnL w="9525" cap="flat" cmpd="sng">
                      <a:solidFill>
                        <a:srgbClr val="FFFFFF"/>
                      </a:solidFill>
                      <a:prstDash val="solid"/>
                      <a:round/>
                      <a:headEnd type="none" w="sm" len="sm"/>
                      <a:tailEnd type="none" w="sm" len="sm"/>
                    </a:lnL>
                    <a:lnR w="119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PE" sz="1100">
                          <a:solidFill>
                            <a:srgbClr val="1155CC"/>
                          </a:solidFill>
                          <a:latin typeface="Calibri"/>
                          <a:ea typeface="Calibri"/>
                          <a:cs typeface="Calibri"/>
                          <a:sym typeface="Calibri"/>
                        </a:rPr>
                        <a:t>14743,74</a:t>
                      </a:r>
                      <a:endParaRPr sz="1100">
                        <a:solidFill>
                          <a:srgbClr val="1155CC"/>
                        </a:solidFill>
                        <a:latin typeface="Calibri"/>
                        <a:ea typeface="Calibri"/>
                        <a:cs typeface="Calibri"/>
                        <a:sym typeface="Calibri"/>
                      </a:endParaRPr>
                    </a:p>
                  </a:txBody>
                  <a:tcPr marL="28575" marR="28575" marT="91425" marB="91425" anchor="b">
                    <a:lnL w="11900" cap="flat" cmpd="sng">
                      <a:solidFill>
                        <a:srgbClr val="FFFFFF"/>
                      </a:solidFill>
                      <a:prstDash val="solid"/>
                      <a:round/>
                      <a:headEnd type="none" w="sm" len="sm"/>
                      <a:tailEnd type="none" w="sm" len="sm"/>
                    </a:lnL>
                    <a:lnR w="11900" cap="flat" cmpd="sng">
                      <a:solidFill>
                        <a:srgbClr val="FFFFFF"/>
                      </a:solidFill>
                      <a:prstDash val="solid"/>
                      <a:round/>
                      <a:headEnd type="none" w="sm" len="sm"/>
                      <a:tailEnd type="none" w="sm" len="sm"/>
                    </a:lnR>
                    <a:lnT w="11900" cap="flat" cmpd="sng">
                      <a:solidFill>
                        <a:srgbClr val="FFFFFF"/>
                      </a:solidFill>
                      <a:prstDash val="solid"/>
                      <a:round/>
                      <a:headEnd type="none" w="sm" len="sm"/>
                      <a:tailEnd type="none" w="sm" len="sm"/>
                    </a:lnT>
                    <a:lnB w="11900" cap="flat" cmpd="sng">
                      <a:solidFill>
                        <a:srgbClr val="FFFFFF"/>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s-PE" sz="1100">
                          <a:solidFill>
                            <a:srgbClr val="1155CC"/>
                          </a:solidFill>
                          <a:latin typeface="Calibri"/>
                          <a:ea typeface="Calibri"/>
                          <a:cs typeface="Calibri"/>
                          <a:sym typeface="Calibri"/>
                        </a:rPr>
                        <a:t>14141,66</a:t>
                      </a:r>
                      <a:endParaRPr sz="1100">
                        <a:solidFill>
                          <a:srgbClr val="1155CC"/>
                        </a:solidFill>
                        <a:latin typeface="Calibri"/>
                        <a:ea typeface="Calibri"/>
                        <a:cs typeface="Calibri"/>
                        <a:sym typeface="Calibri"/>
                      </a:endParaRPr>
                    </a:p>
                  </a:txBody>
                  <a:tcPr marL="28575" marR="28575" marT="91425" marB="91425" anchor="b">
                    <a:lnL w="11900" cap="flat" cmpd="sng">
                      <a:solidFill>
                        <a:srgbClr val="FFFFFF"/>
                      </a:solidFill>
                      <a:prstDash val="solid"/>
                      <a:round/>
                      <a:headEnd type="none" w="sm" len="sm"/>
                      <a:tailEnd type="none" w="sm" len="sm"/>
                    </a:lnL>
                    <a:lnR w="11900" cap="flat" cmpd="sng">
                      <a:solidFill>
                        <a:srgbClr val="FFFFFF"/>
                      </a:solidFill>
                      <a:prstDash val="solid"/>
                      <a:round/>
                      <a:headEnd type="none" w="sm" len="sm"/>
                      <a:tailEnd type="none" w="sm" len="sm"/>
                    </a:lnR>
                    <a:lnT w="11900" cap="flat" cmpd="sng">
                      <a:solidFill>
                        <a:srgbClr val="FFFFFF"/>
                      </a:solidFill>
                      <a:prstDash val="solid"/>
                      <a:round/>
                      <a:headEnd type="none" w="sm" len="sm"/>
                      <a:tailEnd type="none" w="sm" len="sm"/>
                    </a:lnT>
                    <a:lnB w="11900"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14050">
                <a:tc>
                  <a:txBody>
                    <a:bodyPr/>
                    <a:lstStyle/>
                    <a:p>
                      <a:pPr marL="0" lvl="0" indent="0" algn="l" rtl="0">
                        <a:spcBef>
                          <a:spcPts val="0"/>
                        </a:spcBef>
                        <a:spcAft>
                          <a:spcPts val="0"/>
                        </a:spcAft>
                        <a:buNone/>
                      </a:pPr>
                      <a:r>
                        <a:rPr lang="es-PE">
                          <a:solidFill>
                            <a:srgbClr val="1155CC"/>
                          </a:solidFill>
                        </a:rPr>
                        <a:t>Rotación del activo fijo</a:t>
                      </a:r>
                      <a:endParaRPr>
                        <a:solidFill>
                          <a:srgbClr val="1155CC"/>
                        </a:solidFill>
                      </a:endParaRPr>
                    </a:p>
                  </a:txBody>
                  <a:tcPr marL="91425" marR="91425" marT="91425" marB="91425">
                    <a:lnL w="9525" cap="flat" cmpd="sng">
                      <a:solidFill>
                        <a:srgbClr val="FFFFFF"/>
                      </a:solidFill>
                      <a:prstDash val="solid"/>
                      <a:round/>
                      <a:headEnd type="none" w="sm" len="sm"/>
                      <a:tailEnd type="none" w="sm" len="sm"/>
                    </a:lnL>
                    <a:lnR w="119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PE" sz="1100">
                          <a:solidFill>
                            <a:srgbClr val="1155CC"/>
                          </a:solidFill>
                          <a:latin typeface="Calibri"/>
                          <a:ea typeface="Calibri"/>
                          <a:cs typeface="Calibri"/>
                          <a:sym typeface="Calibri"/>
                        </a:rPr>
                        <a:t>0,16</a:t>
                      </a:r>
                      <a:endParaRPr sz="1100">
                        <a:solidFill>
                          <a:srgbClr val="1155CC"/>
                        </a:solidFill>
                        <a:latin typeface="Calibri"/>
                        <a:ea typeface="Calibri"/>
                        <a:cs typeface="Calibri"/>
                        <a:sym typeface="Calibri"/>
                      </a:endParaRPr>
                    </a:p>
                  </a:txBody>
                  <a:tcPr marL="28575" marR="28575" marT="91425" marB="91425" anchor="b">
                    <a:lnL w="11900" cap="flat" cmpd="sng">
                      <a:solidFill>
                        <a:srgbClr val="FFFFFF"/>
                      </a:solidFill>
                      <a:prstDash val="solid"/>
                      <a:round/>
                      <a:headEnd type="none" w="sm" len="sm"/>
                      <a:tailEnd type="none" w="sm" len="sm"/>
                    </a:lnL>
                    <a:lnR w="11900" cap="flat" cmpd="sng">
                      <a:solidFill>
                        <a:srgbClr val="FFFFFF"/>
                      </a:solidFill>
                      <a:prstDash val="solid"/>
                      <a:round/>
                      <a:headEnd type="none" w="sm" len="sm"/>
                      <a:tailEnd type="none" w="sm" len="sm"/>
                    </a:lnR>
                    <a:lnT w="11900" cap="flat" cmpd="sng">
                      <a:solidFill>
                        <a:srgbClr val="FFFFFF"/>
                      </a:solidFill>
                      <a:prstDash val="solid"/>
                      <a:round/>
                      <a:headEnd type="none" w="sm" len="sm"/>
                      <a:tailEnd type="none" w="sm" len="sm"/>
                    </a:lnT>
                    <a:lnB w="11900" cap="flat" cmpd="sng">
                      <a:solidFill>
                        <a:srgbClr val="FFFFFF"/>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s-PE" sz="1100">
                          <a:solidFill>
                            <a:srgbClr val="1155CC"/>
                          </a:solidFill>
                          <a:latin typeface="Calibri"/>
                          <a:ea typeface="Calibri"/>
                          <a:cs typeface="Calibri"/>
                          <a:sym typeface="Calibri"/>
                        </a:rPr>
                        <a:t>0,16</a:t>
                      </a:r>
                      <a:endParaRPr sz="1100">
                        <a:solidFill>
                          <a:srgbClr val="1155CC"/>
                        </a:solidFill>
                        <a:latin typeface="Calibri"/>
                        <a:ea typeface="Calibri"/>
                        <a:cs typeface="Calibri"/>
                        <a:sym typeface="Calibri"/>
                      </a:endParaRPr>
                    </a:p>
                  </a:txBody>
                  <a:tcPr marL="28575" marR="28575" marT="91425" marB="91425" anchor="b">
                    <a:lnL w="11900" cap="flat" cmpd="sng">
                      <a:solidFill>
                        <a:srgbClr val="FFFFFF"/>
                      </a:solidFill>
                      <a:prstDash val="solid"/>
                      <a:round/>
                      <a:headEnd type="none" w="sm" len="sm"/>
                      <a:tailEnd type="none" w="sm" len="sm"/>
                    </a:lnL>
                    <a:lnR w="11900" cap="flat" cmpd="sng">
                      <a:solidFill>
                        <a:srgbClr val="FFFFFF"/>
                      </a:solidFill>
                      <a:prstDash val="solid"/>
                      <a:round/>
                      <a:headEnd type="none" w="sm" len="sm"/>
                      <a:tailEnd type="none" w="sm" len="sm"/>
                    </a:lnR>
                    <a:lnT w="11900" cap="flat" cmpd="sng">
                      <a:solidFill>
                        <a:srgbClr val="FFFFFF"/>
                      </a:solidFill>
                      <a:prstDash val="solid"/>
                      <a:round/>
                      <a:headEnd type="none" w="sm" len="sm"/>
                      <a:tailEnd type="none" w="sm" len="sm"/>
                    </a:lnT>
                    <a:lnB w="11900"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14050">
                <a:tc>
                  <a:txBody>
                    <a:bodyPr/>
                    <a:lstStyle/>
                    <a:p>
                      <a:pPr marL="0" lvl="0" indent="0" algn="l" rtl="0">
                        <a:spcBef>
                          <a:spcPts val="0"/>
                        </a:spcBef>
                        <a:spcAft>
                          <a:spcPts val="0"/>
                        </a:spcAft>
                        <a:buNone/>
                      </a:pPr>
                      <a:r>
                        <a:rPr lang="es-PE">
                          <a:solidFill>
                            <a:srgbClr val="1155CC"/>
                          </a:solidFill>
                        </a:rPr>
                        <a:t>Rotación del activo total</a:t>
                      </a:r>
                      <a:endParaRPr>
                        <a:solidFill>
                          <a:srgbClr val="1155CC"/>
                        </a:solidFill>
                      </a:endParaRPr>
                    </a:p>
                  </a:txBody>
                  <a:tcPr marL="91425" marR="91425" marT="91425" marB="91425">
                    <a:lnL w="9525" cap="flat" cmpd="sng">
                      <a:solidFill>
                        <a:srgbClr val="FFFFFF"/>
                      </a:solidFill>
                      <a:prstDash val="solid"/>
                      <a:round/>
                      <a:headEnd type="none" w="sm" len="sm"/>
                      <a:tailEnd type="none" w="sm" len="sm"/>
                    </a:lnL>
                    <a:lnR w="119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PE" sz="1100">
                          <a:solidFill>
                            <a:srgbClr val="1155CC"/>
                          </a:solidFill>
                          <a:latin typeface="Calibri"/>
                          <a:ea typeface="Calibri"/>
                          <a:cs typeface="Calibri"/>
                          <a:sym typeface="Calibri"/>
                        </a:rPr>
                        <a:t>0,06</a:t>
                      </a:r>
                      <a:endParaRPr sz="1100">
                        <a:solidFill>
                          <a:srgbClr val="1155CC"/>
                        </a:solidFill>
                        <a:latin typeface="Calibri"/>
                        <a:ea typeface="Calibri"/>
                        <a:cs typeface="Calibri"/>
                        <a:sym typeface="Calibri"/>
                      </a:endParaRPr>
                    </a:p>
                  </a:txBody>
                  <a:tcPr marL="28575" marR="28575" marT="91425" marB="91425" anchor="b">
                    <a:lnL w="11900" cap="flat" cmpd="sng">
                      <a:solidFill>
                        <a:srgbClr val="FFFFFF"/>
                      </a:solidFill>
                      <a:prstDash val="solid"/>
                      <a:round/>
                      <a:headEnd type="none" w="sm" len="sm"/>
                      <a:tailEnd type="none" w="sm" len="sm"/>
                    </a:lnL>
                    <a:lnR w="11900" cap="flat" cmpd="sng">
                      <a:solidFill>
                        <a:srgbClr val="FFFFFF"/>
                      </a:solidFill>
                      <a:prstDash val="solid"/>
                      <a:round/>
                      <a:headEnd type="none" w="sm" len="sm"/>
                      <a:tailEnd type="none" w="sm" len="sm"/>
                    </a:lnR>
                    <a:lnT w="11900" cap="flat" cmpd="sng">
                      <a:solidFill>
                        <a:srgbClr val="FFFFFF"/>
                      </a:solidFill>
                      <a:prstDash val="solid"/>
                      <a:round/>
                      <a:headEnd type="none" w="sm" len="sm"/>
                      <a:tailEnd type="none" w="sm" len="sm"/>
                    </a:lnT>
                    <a:lnB w="11900" cap="flat" cmpd="sng">
                      <a:solidFill>
                        <a:srgbClr val="FFFFFF"/>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s-PE" sz="1100">
                          <a:solidFill>
                            <a:srgbClr val="1155CC"/>
                          </a:solidFill>
                          <a:latin typeface="Calibri"/>
                          <a:ea typeface="Calibri"/>
                          <a:cs typeface="Calibri"/>
                          <a:sym typeface="Calibri"/>
                        </a:rPr>
                        <a:t>0,06</a:t>
                      </a:r>
                      <a:endParaRPr sz="1100">
                        <a:solidFill>
                          <a:srgbClr val="1155CC"/>
                        </a:solidFill>
                        <a:latin typeface="Calibri"/>
                        <a:ea typeface="Calibri"/>
                        <a:cs typeface="Calibri"/>
                        <a:sym typeface="Calibri"/>
                      </a:endParaRPr>
                    </a:p>
                  </a:txBody>
                  <a:tcPr marL="28575" marR="28575" marT="91425" marB="91425" anchor="b">
                    <a:lnL w="11900" cap="flat" cmpd="sng">
                      <a:solidFill>
                        <a:srgbClr val="FFFFFF"/>
                      </a:solidFill>
                      <a:prstDash val="solid"/>
                      <a:round/>
                      <a:headEnd type="none" w="sm" len="sm"/>
                      <a:tailEnd type="none" w="sm" len="sm"/>
                    </a:lnL>
                    <a:lnR w="11900" cap="flat" cmpd="sng">
                      <a:solidFill>
                        <a:srgbClr val="FFFFFF"/>
                      </a:solidFill>
                      <a:prstDash val="solid"/>
                      <a:round/>
                      <a:headEnd type="none" w="sm" len="sm"/>
                      <a:tailEnd type="none" w="sm" len="sm"/>
                    </a:lnR>
                    <a:lnT w="11900" cap="flat" cmpd="sng">
                      <a:solidFill>
                        <a:srgbClr val="FFFFFF"/>
                      </a:solidFill>
                      <a:prstDash val="solid"/>
                      <a:round/>
                      <a:headEnd type="none" w="sm" len="sm"/>
                      <a:tailEnd type="none" w="sm" len="sm"/>
                    </a:lnT>
                    <a:lnB w="11900"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pic>
        <p:nvPicPr>
          <p:cNvPr id="169" name="Google Shape;169;gba22bd15ce_2_14"/>
          <p:cNvPicPr preferRelativeResize="0"/>
          <p:nvPr/>
        </p:nvPicPr>
        <p:blipFill>
          <a:blip r:embed="rId4">
            <a:alphaModFix/>
          </a:blip>
          <a:stretch>
            <a:fillRect/>
          </a:stretch>
        </p:blipFill>
        <p:spPr>
          <a:xfrm>
            <a:off x="519571" y="55300"/>
            <a:ext cx="2762250" cy="400050"/>
          </a:xfrm>
          <a:prstGeom prst="rect">
            <a:avLst/>
          </a:prstGeom>
          <a:noFill/>
          <a:ln>
            <a:noFill/>
          </a:ln>
        </p:spPr>
      </p:pic>
      <p:pic>
        <p:nvPicPr>
          <p:cNvPr id="7" name="Imagen 6">
            <a:extLst>
              <a:ext uri="{FF2B5EF4-FFF2-40B4-BE49-F238E27FC236}">
                <a16:creationId xmlns:a16="http://schemas.microsoft.com/office/drawing/2014/main" id="{75AD3135-088D-1C85-7F61-233428E50C40}"/>
              </a:ext>
            </a:extLst>
          </p:cNvPr>
          <p:cNvPicPr>
            <a:picLocks noChangeAspect="1"/>
          </p:cNvPicPr>
          <p:nvPr/>
        </p:nvPicPr>
        <p:blipFill rotWithShape="1">
          <a:blip r:embed="rId5"/>
          <a:srcRect t="9947"/>
          <a:stretch/>
        </p:blipFill>
        <p:spPr>
          <a:xfrm>
            <a:off x="8903222" y="48754"/>
            <a:ext cx="2616875" cy="100397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04734" y="980728"/>
            <a:ext cx="7951354"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5" name="CuadroTexto 3"/>
          <p:cNvSpPr txBox="1"/>
          <p:nvPr/>
        </p:nvSpPr>
        <p:spPr>
          <a:xfrm>
            <a:off x="2104733" y="307119"/>
            <a:ext cx="7951354" cy="584775"/>
          </a:xfrm>
          <a:prstGeom prst="rect">
            <a:avLst/>
          </a:prstGeom>
          <a:noFill/>
        </p:spPr>
        <p:txBody>
          <a:bodyPr wrap="square" rtlCol="0">
            <a:spAutoFit/>
          </a:bodyPr>
          <a:lstStyle/>
          <a:p>
            <a:r>
              <a:rPr lang="es-ES" sz="3200" b="1" dirty="0">
                <a:solidFill>
                  <a:srgbClr val="08238B"/>
                </a:solidFill>
              </a:rPr>
              <a:t>1.1. EFECTOS DE RETROALIMENTACION</a:t>
            </a:r>
          </a:p>
        </p:txBody>
      </p:sp>
      <p:graphicFrame>
        <p:nvGraphicFramePr>
          <p:cNvPr id="7" name="Diagrama 6"/>
          <p:cNvGraphicFramePr/>
          <p:nvPr>
            <p:extLst>
              <p:ext uri="{D42A27DB-BD31-4B8C-83A1-F6EECF244321}">
                <p14:modId xmlns:p14="http://schemas.microsoft.com/office/powerpoint/2010/main" val="1998333162"/>
              </p:ext>
            </p:extLst>
          </p:nvPr>
        </p:nvGraphicFramePr>
        <p:xfrm>
          <a:off x="1732914" y="891895"/>
          <a:ext cx="9255125" cy="52990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n 5">
            <a:extLst>
              <a:ext uri="{FF2B5EF4-FFF2-40B4-BE49-F238E27FC236}">
                <a16:creationId xmlns:a16="http://schemas.microsoft.com/office/drawing/2014/main" id="{C7712F67-406A-789E-2DAF-D7B2ACEF8DEB}"/>
              </a:ext>
            </a:extLst>
          </p:cNvPr>
          <p:cNvPicPr>
            <a:picLocks noChangeAspect="1"/>
          </p:cNvPicPr>
          <p:nvPr/>
        </p:nvPicPr>
        <p:blipFill rotWithShape="1">
          <a:blip r:embed="rId8"/>
          <a:srcRect t="9947"/>
          <a:stretch/>
        </p:blipFill>
        <p:spPr>
          <a:xfrm>
            <a:off x="8903222" y="48754"/>
            <a:ext cx="2616875" cy="1003977"/>
          </a:xfrm>
          <a:prstGeom prst="rect">
            <a:avLst/>
          </a:prstGeom>
        </p:spPr>
      </p:pic>
    </p:spTree>
    <p:extLst>
      <p:ext uri="{BB962C8B-B14F-4D97-AF65-F5344CB8AC3E}">
        <p14:creationId xmlns:p14="http://schemas.microsoft.com/office/powerpoint/2010/main" val="16099685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gbb8fe161d5_0_2"/>
          <p:cNvSpPr txBox="1">
            <a:spLocks noGrp="1"/>
          </p:cNvSpPr>
          <p:nvPr>
            <p:ph type="title"/>
          </p:nvPr>
        </p:nvSpPr>
        <p:spPr>
          <a:xfrm>
            <a:off x="573938" y="390800"/>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s-PE" b="1">
                <a:solidFill>
                  <a:srgbClr val="1155CC"/>
                </a:solidFill>
              </a:rPr>
              <a:t>Razones de rentabilidad</a:t>
            </a:r>
            <a:endParaRPr>
              <a:solidFill>
                <a:srgbClr val="1155CC"/>
              </a:solidFill>
            </a:endParaRPr>
          </a:p>
        </p:txBody>
      </p:sp>
      <p:sp>
        <p:nvSpPr>
          <p:cNvPr id="175" name="Google Shape;175;gbb8fe161d5_0_2"/>
          <p:cNvSpPr/>
          <p:nvPr/>
        </p:nvSpPr>
        <p:spPr>
          <a:xfrm>
            <a:off x="8466075" y="181250"/>
            <a:ext cx="3597300" cy="4612500"/>
          </a:xfrm>
          <a:prstGeom prst="snip2DiagRect">
            <a:avLst>
              <a:gd name="adj1" fmla="val 15562"/>
              <a:gd name="adj2" fmla="val 10299"/>
            </a:avLst>
          </a:prstGeom>
          <a:solidFill>
            <a:srgbClr val="CFE2F3"/>
          </a:solid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r>
              <a:rPr lang="es-PE" sz="1600" dirty="0">
                <a:solidFill>
                  <a:srgbClr val="1155CC"/>
                </a:solidFill>
              </a:rPr>
              <a:t>Los ratios de rentabilidad más relevantes para bancos resultan ser la rentabilidad neta sobre la inversión (ROA) y la rentabilidad neta sobre el patrimonio (ROE). </a:t>
            </a:r>
            <a:endParaRPr sz="1600" dirty="0">
              <a:solidFill>
                <a:srgbClr val="1155CC"/>
              </a:solidFill>
            </a:endParaRPr>
          </a:p>
          <a:p>
            <a:pPr marL="0" lvl="0" indent="0" algn="just" rtl="0">
              <a:spcBef>
                <a:spcPts val="0"/>
              </a:spcBef>
              <a:spcAft>
                <a:spcPts val="0"/>
              </a:spcAft>
              <a:buNone/>
            </a:pPr>
            <a:r>
              <a:rPr lang="es-PE" sz="1600" dirty="0">
                <a:solidFill>
                  <a:srgbClr val="1155CC"/>
                </a:solidFill>
              </a:rPr>
              <a:t>Siendo el ROA de 1.97% y el ROE de 17.53%. </a:t>
            </a:r>
            <a:endParaRPr sz="1600" dirty="0">
              <a:solidFill>
                <a:srgbClr val="1155CC"/>
              </a:solidFill>
            </a:endParaRPr>
          </a:p>
          <a:p>
            <a:pPr marL="0" lvl="0" indent="0" algn="just" rtl="0">
              <a:spcBef>
                <a:spcPts val="0"/>
              </a:spcBef>
              <a:spcAft>
                <a:spcPts val="0"/>
              </a:spcAft>
              <a:buNone/>
            </a:pPr>
            <a:r>
              <a:rPr lang="es-PE" sz="1600" dirty="0">
                <a:solidFill>
                  <a:srgbClr val="1155CC"/>
                </a:solidFill>
              </a:rPr>
              <a:t>Habiéndose incrementado poco el primero, y disminuido levemente el segundo. </a:t>
            </a:r>
            <a:endParaRPr sz="1600" dirty="0">
              <a:solidFill>
                <a:srgbClr val="1155CC"/>
              </a:solidFill>
            </a:endParaRPr>
          </a:p>
          <a:p>
            <a:pPr marL="0" lvl="0" indent="0" algn="just" rtl="0">
              <a:spcBef>
                <a:spcPts val="0"/>
              </a:spcBef>
              <a:spcAft>
                <a:spcPts val="0"/>
              </a:spcAft>
              <a:buNone/>
            </a:pPr>
            <a:r>
              <a:rPr lang="es-PE" sz="1600" dirty="0">
                <a:solidFill>
                  <a:srgbClr val="1155CC"/>
                </a:solidFill>
              </a:rPr>
              <a:t>Como podemos analizar con DuPont, el ROE disminuyó por el menor apalancamiento, o aumento del monto de recursos propios para el 2019, a pesar de haber obtenido mejores márgenes netos en 2019.</a:t>
            </a:r>
            <a:endParaRPr sz="1600" dirty="0">
              <a:solidFill>
                <a:srgbClr val="1155CC"/>
              </a:solidFill>
            </a:endParaRPr>
          </a:p>
        </p:txBody>
      </p:sp>
      <p:sp>
        <p:nvSpPr>
          <p:cNvPr id="176" name="Google Shape;176;gbb8fe161d5_0_2"/>
          <p:cNvSpPr txBox="1">
            <a:spLocks noGrp="1"/>
          </p:cNvSpPr>
          <p:nvPr>
            <p:ph type="title"/>
          </p:nvPr>
        </p:nvSpPr>
        <p:spPr>
          <a:xfrm>
            <a:off x="496800" y="3908850"/>
            <a:ext cx="3996000" cy="885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PE">
                <a:solidFill>
                  <a:srgbClr val="1155CC"/>
                </a:solidFill>
              </a:rPr>
              <a:t>Fórmula Dupont</a:t>
            </a:r>
            <a:endParaRPr>
              <a:solidFill>
                <a:srgbClr val="1155CC"/>
              </a:solidFill>
            </a:endParaRPr>
          </a:p>
        </p:txBody>
      </p:sp>
      <p:graphicFrame>
        <p:nvGraphicFramePr>
          <p:cNvPr id="177" name="Google Shape;177;gbb8fe161d5_0_2"/>
          <p:cNvGraphicFramePr/>
          <p:nvPr/>
        </p:nvGraphicFramePr>
        <p:xfrm>
          <a:off x="247650" y="4927200"/>
          <a:ext cx="10044475" cy="1767750"/>
        </p:xfrm>
        <a:graphic>
          <a:graphicData uri="http://schemas.openxmlformats.org/drawingml/2006/table">
            <a:tbl>
              <a:tblPr>
                <a:noFill/>
              </a:tblPr>
              <a:tblGrid>
                <a:gridCol w="1732825">
                  <a:extLst>
                    <a:ext uri="{9D8B030D-6E8A-4147-A177-3AD203B41FA5}">
                      <a16:colId xmlns:a16="http://schemas.microsoft.com/office/drawing/2014/main" val="20000"/>
                    </a:ext>
                  </a:extLst>
                </a:gridCol>
                <a:gridCol w="1732825">
                  <a:extLst>
                    <a:ext uri="{9D8B030D-6E8A-4147-A177-3AD203B41FA5}">
                      <a16:colId xmlns:a16="http://schemas.microsoft.com/office/drawing/2014/main" val="20001"/>
                    </a:ext>
                  </a:extLst>
                </a:gridCol>
                <a:gridCol w="440550">
                  <a:extLst>
                    <a:ext uri="{9D8B030D-6E8A-4147-A177-3AD203B41FA5}">
                      <a16:colId xmlns:a16="http://schemas.microsoft.com/office/drawing/2014/main" val="20002"/>
                    </a:ext>
                  </a:extLst>
                </a:gridCol>
                <a:gridCol w="1732825">
                  <a:extLst>
                    <a:ext uri="{9D8B030D-6E8A-4147-A177-3AD203B41FA5}">
                      <a16:colId xmlns:a16="http://schemas.microsoft.com/office/drawing/2014/main" val="20003"/>
                    </a:ext>
                  </a:extLst>
                </a:gridCol>
                <a:gridCol w="455225">
                  <a:extLst>
                    <a:ext uri="{9D8B030D-6E8A-4147-A177-3AD203B41FA5}">
                      <a16:colId xmlns:a16="http://schemas.microsoft.com/office/drawing/2014/main" val="20004"/>
                    </a:ext>
                  </a:extLst>
                </a:gridCol>
                <a:gridCol w="1747500">
                  <a:extLst>
                    <a:ext uri="{9D8B030D-6E8A-4147-A177-3AD203B41FA5}">
                      <a16:colId xmlns:a16="http://schemas.microsoft.com/office/drawing/2014/main" val="20005"/>
                    </a:ext>
                  </a:extLst>
                </a:gridCol>
                <a:gridCol w="455225">
                  <a:extLst>
                    <a:ext uri="{9D8B030D-6E8A-4147-A177-3AD203B41FA5}">
                      <a16:colId xmlns:a16="http://schemas.microsoft.com/office/drawing/2014/main" val="20006"/>
                    </a:ext>
                  </a:extLst>
                </a:gridCol>
                <a:gridCol w="1747500">
                  <a:extLst>
                    <a:ext uri="{9D8B030D-6E8A-4147-A177-3AD203B41FA5}">
                      <a16:colId xmlns:a16="http://schemas.microsoft.com/office/drawing/2014/main" val="20007"/>
                    </a:ext>
                  </a:extLst>
                </a:gridCol>
              </a:tblGrid>
              <a:tr h="0">
                <a:tc>
                  <a:txBody>
                    <a:bodyPr/>
                    <a:lstStyle/>
                    <a:p>
                      <a:pPr marL="0" lvl="0" indent="0" algn="l" rtl="0">
                        <a:spcBef>
                          <a:spcPts val="0"/>
                        </a:spcBef>
                        <a:spcAft>
                          <a:spcPts val="0"/>
                        </a:spcAft>
                        <a:buNone/>
                      </a:pPr>
                      <a:r>
                        <a:rPr lang="es-PE" sz="2000">
                          <a:solidFill>
                            <a:srgbClr val="1155CC"/>
                          </a:solidFill>
                        </a:rPr>
                        <a:t> </a:t>
                      </a:r>
                      <a:endParaRPr sz="2000">
                        <a:solidFill>
                          <a:srgbClr val="1155CC"/>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s-PE" sz="2000">
                          <a:solidFill>
                            <a:srgbClr val="FFFFFF"/>
                          </a:solidFill>
                        </a:rPr>
                        <a:t>ROE</a:t>
                      </a:r>
                      <a:endParaRPr sz="2000">
                        <a:solidFill>
                          <a:srgbClr val="FFFFFF"/>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solidFill>
                      <a:srgbClr val="4A86E8"/>
                    </a:solidFill>
                  </a:tcPr>
                </a:tc>
                <a:tc>
                  <a:txBody>
                    <a:bodyPr/>
                    <a:lstStyle/>
                    <a:p>
                      <a:pPr marL="0" lvl="0" indent="0" algn="l" rtl="0">
                        <a:spcBef>
                          <a:spcPts val="0"/>
                        </a:spcBef>
                        <a:spcAft>
                          <a:spcPts val="0"/>
                        </a:spcAft>
                        <a:buNone/>
                      </a:pPr>
                      <a:r>
                        <a:rPr lang="es-PE" sz="2000">
                          <a:solidFill>
                            <a:srgbClr val="FFFFFF"/>
                          </a:solidFill>
                        </a:rPr>
                        <a:t>=</a:t>
                      </a:r>
                      <a:endParaRPr sz="2000">
                        <a:solidFill>
                          <a:srgbClr val="FFFFFF"/>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solidFill>
                      <a:srgbClr val="4A86E8"/>
                    </a:solidFill>
                  </a:tcPr>
                </a:tc>
                <a:tc>
                  <a:txBody>
                    <a:bodyPr/>
                    <a:lstStyle/>
                    <a:p>
                      <a:pPr marL="0" lvl="0" indent="0" algn="l" rtl="0">
                        <a:spcBef>
                          <a:spcPts val="0"/>
                        </a:spcBef>
                        <a:spcAft>
                          <a:spcPts val="0"/>
                        </a:spcAft>
                        <a:buNone/>
                      </a:pPr>
                      <a:r>
                        <a:rPr lang="es-PE" sz="2000">
                          <a:solidFill>
                            <a:srgbClr val="FFFFFF"/>
                          </a:solidFill>
                        </a:rPr>
                        <a:t>Net Profit Margin</a:t>
                      </a:r>
                      <a:endParaRPr sz="2000">
                        <a:solidFill>
                          <a:srgbClr val="FFFFFF"/>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solidFill>
                      <a:srgbClr val="4A86E8"/>
                    </a:solidFill>
                  </a:tcPr>
                </a:tc>
                <a:tc>
                  <a:txBody>
                    <a:bodyPr/>
                    <a:lstStyle/>
                    <a:p>
                      <a:pPr marL="0" lvl="0" indent="0" algn="l" rtl="0">
                        <a:spcBef>
                          <a:spcPts val="0"/>
                        </a:spcBef>
                        <a:spcAft>
                          <a:spcPts val="0"/>
                        </a:spcAft>
                        <a:buNone/>
                      </a:pPr>
                      <a:r>
                        <a:rPr lang="es-PE" sz="2000">
                          <a:solidFill>
                            <a:srgbClr val="FFFFFF"/>
                          </a:solidFill>
                        </a:rPr>
                        <a:t>×</a:t>
                      </a:r>
                      <a:endParaRPr sz="2000">
                        <a:solidFill>
                          <a:srgbClr val="FFFFFF"/>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solidFill>
                      <a:srgbClr val="4A86E8"/>
                    </a:solidFill>
                  </a:tcPr>
                </a:tc>
                <a:tc>
                  <a:txBody>
                    <a:bodyPr/>
                    <a:lstStyle/>
                    <a:p>
                      <a:pPr marL="0" lvl="0" indent="0" algn="l" rtl="0">
                        <a:spcBef>
                          <a:spcPts val="0"/>
                        </a:spcBef>
                        <a:spcAft>
                          <a:spcPts val="0"/>
                        </a:spcAft>
                        <a:buNone/>
                      </a:pPr>
                      <a:r>
                        <a:rPr lang="es-PE" sz="2000">
                          <a:solidFill>
                            <a:srgbClr val="FFFFFF"/>
                          </a:solidFill>
                        </a:rPr>
                        <a:t>Asset Turnover</a:t>
                      </a:r>
                      <a:endParaRPr sz="2000">
                        <a:solidFill>
                          <a:srgbClr val="FFFFFF"/>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solidFill>
                      <a:srgbClr val="4A86E8"/>
                    </a:solidFill>
                  </a:tcPr>
                </a:tc>
                <a:tc>
                  <a:txBody>
                    <a:bodyPr/>
                    <a:lstStyle/>
                    <a:p>
                      <a:pPr marL="0" lvl="0" indent="0" algn="l" rtl="0">
                        <a:spcBef>
                          <a:spcPts val="0"/>
                        </a:spcBef>
                        <a:spcAft>
                          <a:spcPts val="0"/>
                        </a:spcAft>
                        <a:buNone/>
                      </a:pPr>
                      <a:r>
                        <a:rPr lang="es-PE" sz="2000">
                          <a:solidFill>
                            <a:srgbClr val="FFFFFF"/>
                          </a:solidFill>
                        </a:rPr>
                        <a:t>×</a:t>
                      </a:r>
                      <a:endParaRPr sz="2000">
                        <a:solidFill>
                          <a:srgbClr val="FFFFFF"/>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solidFill>
                      <a:srgbClr val="4A86E8"/>
                    </a:solidFill>
                  </a:tcPr>
                </a:tc>
                <a:tc>
                  <a:txBody>
                    <a:bodyPr/>
                    <a:lstStyle/>
                    <a:p>
                      <a:pPr marL="0" lvl="0" indent="0" algn="l" rtl="0">
                        <a:spcBef>
                          <a:spcPts val="0"/>
                        </a:spcBef>
                        <a:spcAft>
                          <a:spcPts val="0"/>
                        </a:spcAft>
                        <a:buNone/>
                      </a:pPr>
                      <a:r>
                        <a:rPr lang="es-PE" sz="2000">
                          <a:solidFill>
                            <a:srgbClr val="FFFFFF"/>
                          </a:solidFill>
                        </a:rPr>
                        <a:t>Financial Leverage</a:t>
                      </a:r>
                      <a:endParaRPr sz="2000">
                        <a:solidFill>
                          <a:srgbClr val="FFFFFF"/>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solidFill>
                      <a:srgbClr val="4A86E8"/>
                    </a:solidFill>
                  </a:tcPr>
                </a:tc>
                <a:extLst>
                  <a:ext uri="{0D108BD9-81ED-4DB2-BD59-A6C34878D82A}">
                    <a16:rowId xmlns:a16="http://schemas.microsoft.com/office/drawing/2014/main" val="10000"/>
                  </a:ext>
                </a:extLst>
              </a:tr>
              <a:tr h="0">
                <a:tc>
                  <a:txBody>
                    <a:bodyPr/>
                    <a:lstStyle/>
                    <a:p>
                      <a:pPr marL="0" lvl="0" indent="0" algn="ctr" rtl="0">
                        <a:spcBef>
                          <a:spcPts val="0"/>
                        </a:spcBef>
                        <a:spcAft>
                          <a:spcPts val="0"/>
                        </a:spcAft>
                        <a:buNone/>
                      </a:pPr>
                      <a:r>
                        <a:rPr lang="es-PE" sz="2000">
                          <a:solidFill>
                            <a:srgbClr val="1155CC"/>
                          </a:solidFill>
                        </a:rPr>
                        <a:t>2018</a:t>
                      </a:r>
                      <a:endParaRPr sz="2000">
                        <a:solidFill>
                          <a:srgbClr val="1155CC"/>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s-PE" sz="2000">
                          <a:solidFill>
                            <a:srgbClr val="1155CC"/>
                          </a:solidFill>
                        </a:rPr>
                        <a:t>17,59%</a:t>
                      </a:r>
                      <a:endParaRPr sz="2000">
                        <a:solidFill>
                          <a:srgbClr val="1155CC"/>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0">
                        <a:solidFill>
                          <a:srgbClr val="1155CC"/>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s-PE" sz="2000">
                          <a:solidFill>
                            <a:srgbClr val="1155CC"/>
                          </a:solidFill>
                        </a:rPr>
                        <a:t>32,76%</a:t>
                      </a:r>
                      <a:endParaRPr sz="2000">
                        <a:solidFill>
                          <a:srgbClr val="1155CC"/>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0">
                        <a:solidFill>
                          <a:srgbClr val="1155CC"/>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s-PE" sz="2000">
                          <a:solidFill>
                            <a:srgbClr val="1155CC"/>
                          </a:solidFill>
                        </a:rPr>
                        <a:t>0,06</a:t>
                      </a:r>
                      <a:endParaRPr sz="2000">
                        <a:solidFill>
                          <a:srgbClr val="1155CC"/>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0">
                        <a:solidFill>
                          <a:srgbClr val="1155CC"/>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s-PE" sz="2000">
                          <a:solidFill>
                            <a:srgbClr val="1155CC"/>
                          </a:solidFill>
                        </a:rPr>
                        <a:t>897,76%</a:t>
                      </a:r>
                      <a:endParaRPr sz="2000">
                        <a:solidFill>
                          <a:srgbClr val="1155CC"/>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ctr" rtl="0">
                        <a:spcBef>
                          <a:spcPts val="0"/>
                        </a:spcBef>
                        <a:spcAft>
                          <a:spcPts val="0"/>
                        </a:spcAft>
                        <a:buNone/>
                      </a:pPr>
                      <a:r>
                        <a:rPr lang="es-PE" sz="2000">
                          <a:solidFill>
                            <a:srgbClr val="1155CC"/>
                          </a:solidFill>
                        </a:rPr>
                        <a:t>2019</a:t>
                      </a:r>
                      <a:endParaRPr sz="2000">
                        <a:solidFill>
                          <a:srgbClr val="1155CC"/>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s-PE" sz="2000">
                          <a:solidFill>
                            <a:srgbClr val="1155CC"/>
                          </a:solidFill>
                        </a:rPr>
                        <a:t>17,53%</a:t>
                      </a:r>
                      <a:endParaRPr sz="2000">
                        <a:solidFill>
                          <a:srgbClr val="1155CC"/>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0">
                        <a:solidFill>
                          <a:srgbClr val="1155CC"/>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s-PE" sz="2000">
                          <a:solidFill>
                            <a:srgbClr val="1155CC"/>
                          </a:solidFill>
                        </a:rPr>
                        <a:t>33,55%</a:t>
                      </a:r>
                      <a:endParaRPr sz="2000">
                        <a:solidFill>
                          <a:srgbClr val="1155CC"/>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0">
                        <a:solidFill>
                          <a:srgbClr val="1155CC"/>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s-PE" sz="2000">
                          <a:solidFill>
                            <a:srgbClr val="1155CC"/>
                          </a:solidFill>
                        </a:rPr>
                        <a:t>0,06</a:t>
                      </a:r>
                      <a:endParaRPr sz="2000">
                        <a:solidFill>
                          <a:srgbClr val="1155CC"/>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0">
                        <a:solidFill>
                          <a:srgbClr val="1155CC"/>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s-PE" sz="2000">
                          <a:solidFill>
                            <a:srgbClr val="1155CC"/>
                          </a:solidFill>
                        </a:rPr>
                        <a:t>890,79%</a:t>
                      </a:r>
                      <a:endParaRPr sz="2000">
                        <a:solidFill>
                          <a:srgbClr val="1155CC"/>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178" name="Google Shape;178;gbb8fe161d5_0_2"/>
          <p:cNvPicPr preferRelativeResize="0"/>
          <p:nvPr/>
        </p:nvPicPr>
        <p:blipFill>
          <a:blip r:embed="rId3">
            <a:alphaModFix/>
          </a:blip>
          <a:stretch>
            <a:fillRect/>
          </a:stretch>
        </p:blipFill>
        <p:spPr>
          <a:xfrm>
            <a:off x="4557900" y="4077775"/>
            <a:ext cx="3843076" cy="547150"/>
          </a:xfrm>
          <a:prstGeom prst="rect">
            <a:avLst/>
          </a:prstGeom>
          <a:noFill/>
          <a:ln>
            <a:noFill/>
          </a:ln>
        </p:spPr>
      </p:pic>
      <p:pic>
        <p:nvPicPr>
          <p:cNvPr id="179" name="Google Shape;179;gbb8fe161d5_0_2"/>
          <p:cNvPicPr preferRelativeResize="0"/>
          <p:nvPr/>
        </p:nvPicPr>
        <p:blipFill>
          <a:blip r:embed="rId4">
            <a:alphaModFix/>
          </a:blip>
          <a:stretch>
            <a:fillRect/>
          </a:stretch>
        </p:blipFill>
        <p:spPr>
          <a:xfrm>
            <a:off x="-12" y="0"/>
            <a:ext cx="714375" cy="2476500"/>
          </a:xfrm>
          <a:prstGeom prst="rect">
            <a:avLst/>
          </a:prstGeom>
          <a:noFill/>
          <a:ln>
            <a:noFill/>
          </a:ln>
        </p:spPr>
      </p:pic>
      <p:graphicFrame>
        <p:nvGraphicFramePr>
          <p:cNvPr id="180" name="Google Shape;180;gbb8fe161d5_0_2"/>
          <p:cNvGraphicFramePr/>
          <p:nvPr/>
        </p:nvGraphicFramePr>
        <p:xfrm>
          <a:off x="496825" y="1028700"/>
          <a:ext cx="7847325" cy="2665901"/>
        </p:xfrm>
        <a:graphic>
          <a:graphicData uri="http://schemas.openxmlformats.org/drawingml/2006/table">
            <a:tbl>
              <a:tblPr>
                <a:noFill/>
              </a:tblPr>
              <a:tblGrid>
                <a:gridCol w="5248025">
                  <a:extLst>
                    <a:ext uri="{9D8B030D-6E8A-4147-A177-3AD203B41FA5}">
                      <a16:colId xmlns:a16="http://schemas.microsoft.com/office/drawing/2014/main" val="20000"/>
                    </a:ext>
                  </a:extLst>
                </a:gridCol>
                <a:gridCol w="1299650">
                  <a:extLst>
                    <a:ext uri="{9D8B030D-6E8A-4147-A177-3AD203B41FA5}">
                      <a16:colId xmlns:a16="http://schemas.microsoft.com/office/drawing/2014/main" val="20001"/>
                    </a:ext>
                  </a:extLst>
                </a:gridCol>
                <a:gridCol w="1299650">
                  <a:extLst>
                    <a:ext uri="{9D8B030D-6E8A-4147-A177-3AD203B41FA5}">
                      <a16:colId xmlns:a16="http://schemas.microsoft.com/office/drawing/2014/main" val="20002"/>
                    </a:ext>
                  </a:extLst>
                </a:gridCol>
              </a:tblGrid>
              <a:tr h="0">
                <a:tc rowSpan="2">
                  <a:txBody>
                    <a:bodyPr/>
                    <a:lstStyle/>
                    <a:p>
                      <a:pPr marL="0" lvl="0" indent="0" algn="ctr" rtl="0">
                        <a:lnSpc>
                          <a:spcPct val="115000"/>
                        </a:lnSpc>
                        <a:spcBef>
                          <a:spcPts val="0"/>
                        </a:spcBef>
                        <a:spcAft>
                          <a:spcPts val="0"/>
                        </a:spcAft>
                        <a:buNone/>
                      </a:pPr>
                      <a:endParaRPr sz="1200" b="1">
                        <a:solidFill>
                          <a:srgbClr val="1155CC"/>
                        </a:solidFill>
                        <a:latin typeface="Calibri"/>
                        <a:ea typeface="Calibri"/>
                        <a:cs typeface="Calibri"/>
                        <a:sym typeface="Calibri"/>
                      </a:endParaRPr>
                    </a:p>
                  </a:txBody>
                  <a:tcPr marL="28575" marR="28575" marT="91425" marB="91425" anchor="ctr">
                    <a:lnL w="11900" cap="flat" cmpd="sng">
                      <a:solidFill>
                        <a:srgbClr val="FFFFFF">
                          <a:alpha val="0"/>
                        </a:srgbClr>
                      </a:solidFill>
                      <a:prstDash val="solid"/>
                      <a:round/>
                      <a:headEnd type="none" w="sm" len="sm"/>
                      <a:tailEnd type="none" w="sm" len="sm"/>
                    </a:lnL>
                    <a:lnR w="11900" cap="flat" cmpd="sng">
                      <a:solidFill>
                        <a:srgbClr val="FFFFFF">
                          <a:alpha val="0"/>
                        </a:srgbClr>
                      </a:solidFill>
                      <a:prstDash val="solid"/>
                      <a:round/>
                      <a:headEnd type="none" w="sm" len="sm"/>
                      <a:tailEnd type="none" w="sm" len="sm"/>
                    </a:lnR>
                    <a:lnT w="11900" cap="flat" cmpd="sng">
                      <a:solidFill>
                        <a:srgbClr val="FFFFFF">
                          <a:alpha val="0"/>
                        </a:srgbClr>
                      </a:solidFill>
                      <a:prstDash val="solid"/>
                      <a:round/>
                      <a:headEnd type="none" w="sm" len="sm"/>
                      <a:tailEnd type="none" w="sm" len="sm"/>
                    </a:lnT>
                    <a:lnB w="11900" cap="flat" cmpd="sng">
                      <a:solidFill>
                        <a:srgbClr val="FFFFFF">
                          <a:alpha val="0"/>
                        </a:srgbClr>
                      </a:solidFill>
                      <a:prstDash val="solid"/>
                      <a:round/>
                      <a:headEnd type="none" w="sm" len="sm"/>
                      <a:tailEnd type="none" w="sm" len="sm"/>
                    </a:lnB>
                  </a:tcPr>
                </a:tc>
                <a:tc gridSpan="2">
                  <a:txBody>
                    <a:bodyPr/>
                    <a:lstStyle/>
                    <a:p>
                      <a:pPr marL="0" lvl="0" indent="0" algn="ctr" rtl="0">
                        <a:lnSpc>
                          <a:spcPct val="115000"/>
                        </a:lnSpc>
                        <a:spcBef>
                          <a:spcPts val="0"/>
                        </a:spcBef>
                        <a:spcAft>
                          <a:spcPts val="0"/>
                        </a:spcAft>
                        <a:buNone/>
                      </a:pPr>
                      <a:r>
                        <a:rPr lang="es-PE" sz="1200" b="1">
                          <a:solidFill>
                            <a:srgbClr val="1155CC"/>
                          </a:solidFill>
                          <a:latin typeface="Calibri"/>
                          <a:ea typeface="Calibri"/>
                          <a:cs typeface="Calibri"/>
                          <a:sym typeface="Calibri"/>
                        </a:rPr>
                        <a:t>Año</a:t>
                      </a:r>
                      <a:endParaRPr sz="1200" b="1">
                        <a:solidFill>
                          <a:srgbClr val="1155CC"/>
                        </a:solidFill>
                        <a:latin typeface="Calibri"/>
                        <a:ea typeface="Calibri"/>
                        <a:cs typeface="Calibri"/>
                        <a:sym typeface="Calibri"/>
                      </a:endParaRPr>
                    </a:p>
                  </a:txBody>
                  <a:tcPr marL="28575" marR="28575" marT="91425" marB="91425" anchor="b">
                    <a:lnL w="11900" cap="flat" cmpd="sng">
                      <a:solidFill>
                        <a:srgbClr val="FFFFFF">
                          <a:alpha val="0"/>
                        </a:srgbClr>
                      </a:solidFill>
                      <a:prstDash val="solid"/>
                      <a:round/>
                      <a:headEnd type="none" w="sm" len="sm"/>
                      <a:tailEnd type="none" w="sm" len="sm"/>
                    </a:lnL>
                    <a:lnR w="11900" cap="flat" cmpd="sng">
                      <a:solidFill>
                        <a:srgbClr val="FFFFFF">
                          <a:alpha val="0"/>
                        </a:srgbClr>
                      </a:solidFill>
                      <a:prstDash val="solid"/>
                      <a:round/>
                      <a:headEnd type="none" w="sm" len="sm"/>
                      <a:tailEnd type="none" w="sm" len="sm"/>
                    </a:lnR>
                    <a:lnT w="11900" cap="flat" cmpd="sng">
                      <a:solidFill>
                        <a:srgbClr val="FFFFFF">
                          <a:alpha val="0"/>
                        </a:srgbClr>
                      </a:solidFill>
                      <a:prstDash val="solid"/>
                      <a:round/>
                      <a:headEnd type="none" w="sm" len="sm"/>
                      <a:tailEnd type="none" w="sm" len="sm"/>
                    </a:lnT>
                    <a:lnB w="11900" cap="flat" cmpd="sng">
                      <a:solidFill>
                        <a:srgbClr val="FFFFFF">
                          <a:alpha val="0"/>
                        </a:srgbClr>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0">
                <a:tc vMerge="1">
                  <a:txBody>
                    <a:bodyPr/>
                    <a:lstStyle/>
                    <a:p>
                      <a:endParaRPr lang="en-US"/>
                    </a:p>
                  </a:txBody>
                  <a:tcPr/>
                </a:tc>
                <a:tc>
                  <a:txBody>
                    <a:bodyPr/>
                    <a:lstStyle/>
                    <a:p>
                      <a:pPr marL="0" lvl="0" indent="0" algn="r" rtl="0">
                        <a:lnSpc>
                          <a:spcPct val="115000"/>
                        </a:lnSpc>
                        <a:spcBef>
                          <a:spcPts val="0"/>
                        </a:spcBef>
                        <a:spcAft>
                          <a:spcPts val="0"/>
                        </a:spcAft>
                        <a:buNone/>
                      </a:pPr>
                      <a:r>
                        <a:rPr lang="es-PE" sz="1200">
                          <a:solidFill>
                            <a:srgbClr val="1155CC"/>
                          </a:solidFill>
                          <a:latin typeface="Calibri"/>
                          <a:ea typeface="Calibri"/>
                          <a:cs typeface="Calibri"/>
                          <a:sym typeface="Calibri"/>
                        </a:rPr>
                        <a:t>2019</a:t>
                      </a:r>
                      <a:endParaRPr sz="1200">
                        <a:solidFill>
                          <a:srgbClr val="1155CC"/>
                        </a:solidFill>
                        <a:latin typeface="Calibri"/>
                        <a:ea typeface="Calibri"/>
                        <a:cs typeface="Calibri"/>
                        <a:sym typeface="Calibri"/>
                      </a:endParaRPr>
                    </a:p>
                  </a:txBody>
                  <a:tcPr marL="28575" marR="28575" marT="91425" marB="91425" anchor="b">
                    <a:lnL w="11900" cap="flat" cmpd="sng">
                      <a:solidFill>
                        <a:srgbClr val="FFFFFF">
                          <a:alpha val="0"/>
                        </a:srgbClr>
                      </a:solidFill>
                      <a:prstDash val="solid"/>
                      <a:round/>
                      <a:headEnd type="none" w="sm" len="sm"/>
                      <a:tailEnd type="none" w="sm" len="sm"/>
                    </a:lnL>
                    <a:lnR w="11900" cap="flat" cmpd="sng">
                      <a:solidFill>
                        <a:srgbClr val="FFFFFF">
                          <a:alpha val="0"/>
                        </a:srgbClr>
                      </a:solidFill>
                      <a:prstDash val="solid"/>
                      <a:round/>
                      <a:headEnd type="none" w="sm" len="sm"/>
                      <a:tailEnd type="none" w="sm" len="sm"/>
                    </a:lnR>
                    <a:lnT w="11900" cap="flat" cmpd="sng">
                      <a:solidFill>
                        <a:srgbClr val="FFFFFF">
                          <a:alpha val="0"/>
                        </a:srgbClr>
                      </a:solidFill>
                      <a:prstDash val="solid"/>
                      <a:round/>
                      <a:headEnd type="none" w="sm" len="sm"/>
                      <a:tailEnd type="none" w="sm" len="sm"/>
                    </a:lnT>
                    <a:lnB w="11900" cap="flat" cmpd="sng">
                      <a:solidFill>
                        <a:srgbClr val="FFFFFF">
                          <a:alpha val="0"/>
                        </a:srgbClr>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PE" sz="1200">
                          <a:solidFill>
                            <a:srgbClr val="1155CC"/>
                          </a:solidFill>
                          <a:latin typeface="Calibri"/>
                          <a:ea typeface="Calibri"/>
                          <a:cs typeface="Calibri"/>
                          <a:sym typeface="Calibri"/>
                        </a:rPr>
                        <a:t>2018</a:t>
                      </a:r>
                      <a:endParaRPr sz="1200">
                        <a:solidFill>
                          <a:srgbClr val="1155CC"/>
                        </a:solidFill>
                        <a:latin typeface="Calibri"/>
                        <a:ea typeface="Calibri"/>
                        <a:cs typeface="Calibri"/>
                        <a:sym typeface="Calibri"/>
                      </a:endParaRPr>
                    </a:p>
                  </a:txBody>
                  <a:tcPr marL="28575" marR="28575" marT="91425" marB="91425" anchor="b">
                    <a:lnL w="11900" cap="flat" cmpd="sng">
                      <a:solidFill>
                        <a:srgbClr val="FFFFFF">
                          <a:alpha val="0"/>
                        </a:srgbClr>
                      </a:solidFill>
                      <a:prstDash val="solid"/>
                      <a:round/>
                      <a:headEnd type="none" w="sm" len="sm"/>
                      <a:tailEnd type="none" w="sm" len="sm"/>
                    </a:lnL>
                    <a:lnR w="11900" cap="flat" cmpd="sng">
                      <a:solidFill>
                        <a:srgbClr val="FFFFFF">
                          <a:alpha val="0"/>
                        </a:srgbClr>
                      </a:solidFill>
                      <a:prstDash val="solid"/>
                      <a:round/>
                      <a:headEnd type="none" w="sm" len="sm"/>
                      <a:tailEnd type="none" w="sm" len="sm"/>
                    </a:lnR>
                    <a:lnT w="11900" cap="flat" cmpd="sng">
                      <a:solidFill>
                        <a:srgbClr val="FFFFFF">
                          <a:alpha val="0"/>
                        </a:srgbClr>
                      </a:solidFill>
                      <a:prstDash val="solid"/>
                      <a:round/>
                      <a:headEnd type="none" w="sm" len="sm"/>
                      <a:tailEnd type="none" w="sm" len="sm"/>
                    </a:lnT>
                    <a:lnB w="11900"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lnSpc>
                          <a:spcPct val="115000"/>
                        </a:lnSpc>
                        <a:spcBef>
                          <a:spcPts val="0"/>
                        </a:spcBef>
                        <a:spcAft>
                          <a:spcPts val="0"/>
                        </a:spcAft>
                        <a:buNone/>
                      </a:pPr>
                      <a:r>
                        <a:rPr lang="es-PE" sz="1200">
                          <a:solidFill>
                            <a:srgbClr val="1155CC"/>
                          </a:solidFill>
                          <a:latin typeface="Calibri"/>
                          <a:ea typeface="Calibri"/>
                          <a:cs typeface="Calibri"/>
                          <a:sym typeface="Calibri"/>
                        </a:rPr>
                        <a:t>Rentabilidad bruta sobre ventas</a:t>
                      </a:r>
                      <a:endParaRPr sz="1200">
                        <a:solidFill>
                          <a:srgbClr val="1155CC"/>
                        </a:solidFill>
                        <a:latin typeface="Calibri"/>
                        <a:ea typeface="Calibri"/>
                        <a:cs typeface="Calibri"/>
                        <a:sym typeface="Calibri"/>
                      </a:endParaRPr>
                    </a:p>
                  </a:txBody>
                  <a:tcPr marL="28575" marR="28575" marT="91425" marB="91425" anchor="b">
                    <a:lnL w="11900" cap="flat" cmpd="sng">
                      <a:solidFill>
                        <a:srgbClr val="FFFFFF">
                          <a:alpha val="0"/>
                        </a:srgbClr>
                      </a:solidFill>
                      <a:prstDash val="solid"/>
                      <a:round/>
                      <a:headEnd type="none" w="sm" len="sm"/>
                      <a:tailEnd type="none" w="sm" len="sm"/>
                    </a:lnL>
                    <a:lnR w="11900" cap="flat" cmpd="sng">
                      <a:solidFill>
                        <a:srgbClr val="FFFFFF">
                          <a:alpha val="0"/>
                        </a:srgbClr>
                      </a:solidFill>
                      <a:prstDash val="solid"/>
                      <a:round/>
                      <a:headEnd type="none" w="sm" len="sm"/>
                      <a:tailEnd type="none" w="sm" len="sm"/>
                    </a:lnR>
                    <a:lnT w="11900" cap="flat" cmpd="sng">
                      <a:solidFill>
                        <a:srgbClr val="FFFFFF">
                          <a:alpha val="0"/>
                        </a:srgbClr>
                      </a:solidFill>
                      <a:prstDash val="solid"/>
                      <a:round/>
                      <a:headEnd type="none" w="sm" len="sm"/>
                      <a:tailEnd type="none" w="sm" len="sm"/>
                    </a:lnT>
                    <a:lnB w="11900" cap="flat" cmpd="sng">
                      <a:solidFill>
                        <a:srgbClr val="FFFFFF">
                          <a:alpha val="0"/>
                        </a:srgbClr>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PE" sz="1200">
                          <a:solidFill>
                            <a:srgbClr val="1155CC"/>
                          </a:solidFill>
                          <a:latin typeface="Calibri"/>
                          <a:ea typeface="Calibri"/>
                          <a:cs typeface="Calibri"/>
                          <a:sym typeface="Calibri"/>
                        </a:rPr>
                        <a:t>71,34%</a:t>
                      </a:r>
                      <a:endParaRPr sz="1200">
                        <a:solidFill>
                          <a:srgbClr val="1155CC"/>
                        </a:solidFill>
                        <a:latin typeface="Calibri"/>
                        <a:ea typeface="Calibri"/>
                        <a:cs typeface="Calibri"/>
                        <a:sym typeface="Calibri"/>
                      </a:endParaRPr>
                    </a:p>
                  </a:txBody>
                  <a:tcPr marL="28575" marR="28575" marT="91425" marB="91425" anchor="b">
                    <a:lnL w="11900" cap="flat" cmpd="sng">
                      <a:solidFill>
                        <a:srgbClr val="FFFFFF">
                          <a:alpha val="0"/>
                        </a:srgbClr>
                      </a:solidFill>
                      <a:prstDash val="solid"/>
                      <a:round/>
                      <a:headEnd type="none" w="sm" len="sm"/>
                      <a:tailEnd type="none" w="sm" len="sm"/>
                    </a:lnL>
                    <a:lnR w="11900" cap="flat" cmpd="sng">
                      <a:solidFill>
                        <a:srgbClr val="FFFFFF">
                          <a:alpha val="0"/>
                        </a:srgbClr>
                      </a:solidFill>
                      <a:prstDash val="solid"/>
                      <a:round/>
                      <a:headEnd type="none" w="sm" len="sm"/>
                      <a:tailEnd type="none" w="sm" len="sm"/>
                    </a:lnR>
                    <a:lnT w="11900" cap="flat" cmpd="sng">
                      <a:solidFill>
                        <a:srgbClr val="FFFFFF">
                          <a:alpha val="0"/>
                        </a:srgbClr>
                      </a:solidFill>
                      <a:prstDash val="solid"/>
                      <a:round/>
                      <a:headEnd type="none" w="sm" len="sm"/>
                      <a:tailEnd type="none" w="sm" len="sm"/>
                    </a:lnT>
                    <a:lnB w="11900" cap="flat" cmpd="sng">
                      <a:solidFill>
                        <a:srgbClr val="FFFFFF">
                          <a:alpha val="0"/>
                        </a:srgbClr>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PE" sz="1200">
                          <a:solidFill>
                            <a:srgbClr val="1155CC"/>
                          </a:solidFill>
                          <a:latin typeface="Calibri"/>
                          <a:ea typeface="Calibri"/>
                          <a:cs typeface="Calibri"/>
                          <a:sym typeface="Calibri"/>
                        </a:rPr>
                        <a:t>70,57%</a:t>
                      </a:r>
                      <a:endParaRPr sz="1200">
                        <a:solidFill>
                          <a:srgbClr val="1155CC"/>
                        </a:solidFill>
                        <a:latin typeface="Calibri"/>
                        <a:ea typeface="Calibri"/>
                        <a:cs typeface="Calibri"/>
                        <a:sym typeface="Calibri"/>
                      </a:endParaRPr>
                    </a:p>
                  </a:txBody>
                  <a:tcPr marL="28575" marR="28575" marT="91425" marB="91425" anchor="b">
                    <a:lnL w="11900" cap="flat" cmpd="sng">
                      <a:solidFill>
                        <a:srgbClr val="FFFFFF">
                          <a:alpha val="0"/>
                        </a:srgbClr>
                      </a:solidFill>
                      <a:prstDash val="solid"/>
                      <a:round/>
                      <a:headEnd type="none" w="sm" len="sm"/>
                      <a:tailEnd type="none" w="sm" len="sm"/>
                    </a:lnL>
                    <a:lnR w="11900" cap="flat" cmpd="sng">
                      <a:solidFill>
                        <a:srgbClr val="FFFFFF">
                          <a:alpha val="0"/>
                        </a:srgbClr>
                      </a:solidFill>
                      <a:prstDash val="solid"/>
                      <a:round/>
                      <a:headEnd type="none" w="sm" len="sm"/>
                      <a:tailEnd type="none" w="sm" len="sm"/>
                    </a:lnR>
                    <a:lnT w="11900" cap="flat" cmpd="sng">
                      <a:solidFill>
                        <a:srgbClr val="FFFFFF">
                          <a:alpha val="0"/>
                        </a:srgbClr>
                      </a:solidFill>
                      <a:prstDash val="solid"/>
                      <a:round/>
                      <a:headEnd type="none" w="sm" len="sm"/>
                      <a:tailEnd type="none" w="sm" len="sm"/>
                    </a:lnT>
                    <a:lnB w="11900"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l" rtl="0">
                        <a:lnSpc>
                          <a:spcPct val="115000"/>
                        </a:lnSpc>
                        <a:spcBef>
                          <a:spcPts val="0"/>
                        </a:spcBef>
                        <a:spcAft>
                          <a:spcPts val="0"/>
                        </a:spcAft>
                        <a:buNone/>
                      </a:pPr>
                      <a:r>
                        <a:rPr lang="es-PE" sz="1200">
                          <a:solidFill>
                            <a:srgbClr val="1155CC"/>
                          </a:solidFill>
                          <a:latin typeface="Calibri"/>
                          <a:ea typeface="Calibri"/>
                          <a:cs typeface="Calibri"/>
                          <a:sym typeface="Calibri"/>
                        </a:rPr>
                        <a:t>Rentabilidad neta sobre ventas</a:t>
                      </a:r>
                      <a:endParaRPr sz="1200">
                        <a:solidFill>
                          <a:srgbClr val="1155CC"/>
                        </a:solidFill>
                        <a:latin typeface="Calibri"/>
                        <a:ea typeface="Calibri"/>
                        <a:cs typeface="Calibri"/>
                        <a:sym typeface="Calibri"/>
                      </a:endParaRPr>
                    </a:p>
                  </a:txBody>
                  <a:tcPr marL="28575" marR="28575" marT="91425" marB="91425" anchor="b">
                    <a:lnL w="11900" cap="flat" cmpd="sng">
                      <a:solidFill>
                        <a:srgbClr val="FFFFFF">
                          <a:alpha val="0"/>
                        </a:srgbClr>
                      </a:solidFill>
                      <a:prstDash val="solid"/>
                      <a:round/>
                      <a:headEnd type="none" w="sm" len="sm"/>
                      <a:tailEnd type="none" w="sm" len="sm"/>
                    </a:lnL>
                    <a:lnR w="11900" cap="flat" cmpd="sng">
                      <a:solidFill>
                        <a:srgbClr val="FFFFFF">
                          <a:alpha val="0"/>
                        </a:srgbClr>
                      </a:solidFill>
                      <a:prstDash val="solid"/>
                      <a:round/>
                      <a:headEnd type="none" w="sm" len="sm"/>
                      <a:tailEnd type="none" w="sm" len="sm"/>
                    </a:lnR>
                    <a:lnT w="11900" cap="flat" cmpd="sng">
                      <a:solidFill>
                        <a:srgbClr val="FFFFFF">
                          <a:alpha val="0"/>
                        </a:srgbClr>
                      </a:solidFill>
                      <a:prstDash val="solid"/>
                      <a:round/>
                      <a:headEnd type="none" w="sm" len="sm"/>
                      <a:tailEnd type="none" w="sm" len="sm"/>
                    </a:lnT>
                    <a:lnB w="11900" cap="flat" cmpd="sng">
                      <a:solidFill>
                        <a:srgbClr val="FFFFFF">
                          <a:alpha val="0"/>
                        </a:srgbClr>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PE" sz="1200">
                          <a:solidFill>
                            <a:srgbClr val="1155CC"/>
                          </a:solidFill>
                          <a:latin typeface="Calibri"/>
                          <a:ea typeface="Calibri"/>
                          <a:cs typeface="Calibri"/>
                          <a:sym typeface="Calibri"/>
                        </a:rPr>
                        <a:t>33,55%</a:t>
                      </a:r>
                      <a:endParaRPr sz="1200">
                        <a:solidFill>
                          <a:srgbClr val="1155CC"/>
                        </a:solidFill>
                        <a:latin typeface="Calibri"/>
                        <a:ea typeface="Calibri"/>
                        <a:cs typeface="Calibri"/>
                        <a:sym typeface="Calibri"/>
                      </a:endParaRPr>
                    </a:p>
                  </a:txBody>
                  <a:tcPr marL="28575" marR="28575" marT="91425" marB="91425" anchor="b">
                    <a:lnL w="11900" cap="flat" cmpd="sng">
                      <a:solidFill>
                        <a:srgbClr val="FFFFFF">
                          <a:alpha val="0"/>
                        </a:srgbClr>
                      </a:solidFill>
                      <a:prstDash val="solid"/>
                      <a:round/>
                      <a:headEnd type="none" w="sm" len="sm"/>
                      <a:tailEnd type="none" w="sm" len="sm"/>
                    </a:lnL>
                    <a:lnR w="11900" cap="flat" cmpd="sng">
                      <a:solidFill>
                        <a:srgbClr val="FFFFFF">
                          <a:alpha val="0"/>
                        </a:srgbClr>
                      </a:solidFill>
                      <a:prstDash val="solid"/>
                      <a:round/>
                      <a:headEnd type="none" w="sm" len="sm"/>
                      <a:tailEnd type="none" w="sm" len="sm"/>
                    </a:lnR>
                    <a:lnT w="11900" cap="flat" cmpd="sng">
                      <a:solidFill>
                        <a:srgbClr val="FFFFFF">
                          <a:alpha val="0"/>
                        </a:srgbClr>
                      </a:solidFill>
                      <a:prstDash val="solid"/>
                      <a:round/>
                      <a:headEnd type="none" w="sm" len="sm"/>
                      <a:tailEnd type="none" w="sm" len="sm"/>
                    </a:lnT>
                    <a:lnB w="11900" cap="flat" cmpd="sng">
                      <a:solidFill>
                        <a:srgbClr val="FFFFFF">
                          <a:alpha val="0"/>
                        </a:srgbClr>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PE" sz="1200">
                          <a:solidFill>
                            <a:srgbClr val="1155CC"/>
                          </a:solidFill>
                          <a:latin typeface="Calibri"/>
                          <a:ea typeface="Calibri"/>
                          <a:cs typeface="Calibri"/>
                          <a:sym typeface="Calibri"/>
                        </a:rPr>
                        <a:t>32,76%</a:t>
                      </a:r>
                      <a:endParaRPr sz="1200">
                        <a:solidFill>
                          <a:srgbClr val="1155CC"/>
                        </a:solidFill>
                        <a:latin typeface="Calibri"/>
                        <a:ea typeface="Calibri"/>
                        <a:cs typeface="Calibri"/>
                        <a:sym typeface="Calibri"/>
                      </a:endParaRPr>
                    </a:p>
                  </a:txBody>
                  <a:tcPr marL="28575" marR="28575" marT="91425" marB="91425" anchor="b">
                    <a:lnL w="11900" cap="flat" cmpd="sng">
                      <a:solidFill>
                        <a:srgbClr val="FFFFFF">
                          <a:alpha val="0"/>
                        </a:srgbClr>
                      </a:solidFill>
                      <a:prstDash val="solid"/>
                      <a:round/>
                      <a:headEnd type="none" w="sm" len="sm"/>
                      <a:tailEnd type="none" w="sm" len="sm"/>
                    </a:lnL>
                    <a:lnR w="11900" cap="flat" cmpd="sng">
                      <a:solidFill>
                        <a:srgbClr val="FFFFFF">
                          <a:alpha val="0"/>
                        </a:srgbClr>
                      </a:solidFill>
                      <a:prstDash val="solid"/>
                      <a:round/>
                      <a:headEnd type="none" w="sm" len="sm"/>
                      <a:tailEnd type="none" w="sm" len="sm"/>
                    </a:lnR>
                    <a:lnT w="11900" cap="flat" cmpd="sng">
                      <a:solidFill>
                        <a:srgbClr val="FFFFFF">
                          <a:alpha val="0"/>
                        </a:srgbClr>
                      </a:solidFill>
                      <a:prstDash val="solid"/>
                      <a:round/>
                      <a:headEnd type="none" w="sm" len="sm"/>
                      <a:tailEnd type="none" w="sm" len="sm"/>
                    </a:lnT>
                    <a:lnB w="11900"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lnSpc>
                          <a:spcPct val="115000"/>
                        </a:lnSpc>
                        <a:spcBef>
                          <a:spcPts val="0"/>
                        </a:spcBef>
                        <a:spcAft>
                          <a:spcPts val="0"/>
                        </a:spcAft>
                        <a:buNone/>
                      </a:pPr>
                      <a:r>
                        <a:rPr lang="es-PE" sz="1200">
                          <a:solidFill>
                            <a:srgbClr val="1155CC"/>
                          </a:solidFill>
                          <a:latin typeface="Calibri"/>
                          <a:ea typeface="Calibri"/>
                          <a:cs typeface="Calibri"/>
                          <a:sym typeface="Calibri"/>
                        </a:rPr>
                        <a:t>Rentabilidad neta sobre el patrimonio</a:t>
                      </a:r>
                      <a:endParaRPr sz="1200">
                        <a:solidFill>
                          <a:srgbClr val="1155CC"/>
                        </a:solidFill>
                        <a:latin typeface="Calibri"/>
                        <a:ea typeface="Calibri"/>
                        <a:cs typeface="Calibri"/>
                        <a:sym typeface="Calibri"/>
                      </a:endParaRPr>
                    </a:p>
                  </a:txBody>
                  <a:tcPr marL="28575" marR="28575" marT="91425" marB="91425" anchor="b">
                    <a:lnL w="11900" cap="flat" cmpd="sng">
                      <a:solidFill>
                        <a:srgbClr val="FFFFFF">
                          <a:alpha val="0"/>
                        </a:srgbClr>
                      </a:solidFill>
                      <a:prstDash val="solid"/>
                      <a:round/>
                      <a:headEnd type="none" w="sm" len="sm"/>
                      <a:tailEnd type="none" w="sm" len="sm"/>
                    </a:lnL>
                    <a:lnR w="11900" cap="flat" cmpd="sng">
                      <a:solidFill>
                        <a:srgbClr val="FFFFFF">
                          <a:alpha val="0"/>
                        </a:srgbClr>
                      </a:solidFill>
                      <a:prstDash val="solid"/>
                      <a:round/>
                      <a:headEnd type="none" w="sm" len="sm"/>
                      <a:tailEnd type="none" w="sm" len="sm"/>
                    </a:lnR>
                    <a:lnT w="11900" cap="flat" cmpd="sng">
                      <a:solidFill>
                        <a:srgbClr val="FFFFFF">
                          <a:alpha val="0"/>
                        </a:srgbClr>
                      </a:solidFill>
                      <a:prstDash val="solid"/>
                      <a:round/>
                      <a:headEnd type="none" w="sm" len="sm"/>
                      <a:tailEnd type="none" w="sm" len="sm"/>
                    </a:lnT>
                    <a:lnB w="11900" cap="flat" cmpd="sng">
                      <a:solidFill>
                        <a:srgbClr val="FFFFFF">
                          <a:alpha val="0"/>
                        </a:srgbClr>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PE" sz="1200">
                          <a:solidFill>
                            <a:srgbClr val="1155CC"/>
                          </a:solidFill>
                          <a:latin typeface="Calibri"/>
                          <a:ea typeface="Calibri"/>
                          <a:cs typeface="Calibri"/>
                          <a:sym typeface="Calibri"/>
                        </a:rPr>
                        <a:t>17,53%</a:t>
                      </a:r>
                      <a:endParaRPr sz="1200">
                        <a:solidFill>
                          <a:srgbClr val="1155CC"/>
                        </a:solidFill>
                        <a:latin typeface="Calibri"/>
                        <a:ea typeface="Calibri"/>
                        <a:cs typeface="Calibri"/>
                        <a:sym typeface="Calibri"/>
                      </a:endParaRPr>
                    </a:p>
                  </a:txBody>
                  <a:tcPr marL="28575" marR="28575" marT="91425" marB="91425" anchor="b">
                    <a:lnL w="11900" cap="flat" cmpd="sng">
                      <a:solidFill>
                        <a:srgbClr val="FFFFFF">
                          <a:alpha val="0"/>
                        </a:srgbClr>
                      </a:solidFill>
                      <a:prstDash val="solid"/>
                      <a:round/>
                      <a:headEnd type="none" w="sm" len="sm"/>
                      <a:tailEnd type="none" w="sm" len="sm"/>
                    </a:lnL>
                    <a:lnR w="11900" cap="flat" cmpd="sng">
                      <a:solidFill>
                        <a:srgbClr val="FFFFFF">
                          <a:alpha val="0"/>
                        </a:srgbClr>
                      </a:solidFill>
                      <a:prstDash val="solid"/>
                      <a:round/>
                      <a:headEnd type="none" w="sm" len="sm"/>
                      <a:tailEnd type="none" w="sm" len="sm"/>
                    </a:lnR>
                    <a:lnT w="11900" cap="flat" cmpd="sng">
                      <a:solidFill>
                        <a:srgbClr val="FFFFFF">
                          <a:alpha val="0"/>
                        </a:srgbClr>
                      </a:solidFill>
                      <a:prstDash val="solid"/>
                      <a:round/>
                      <a:headEnd type="none" w="sm" len="sm"/>
                      <a:tailEnd type="none" w="sm" len="sm"/>
                    </a:lnT>
                    <a:lnB w="11900" cap="flat" cmpd="sng">
                      <a:solidFill>
                        <a:srgbClr val="FFFFFF">
                          <a:alpha val="0"/>
                        </a:srgbClr>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PE" sz="1200">
                          <a:solidFill>
                            <a:srgbClr val="1155CC"/>
                          </a:solidFill>
                          <a:latin typeface="Calibri"/>
                          <a:ea typeface="Calibri"/>
                          <a:cs typeface="Calibri"/>
                          <a:sym typeface="Calibri"/>
                        </a:rPr>
                        <a:t>17,59%</a:t>
                      </a:r>
                      <a:endParaRPr sz="1200">
                        <a:solidFill>
                          <a:srgbClr val="1155CC"/>
                        </a:solidFill>
                        <a:latin typeface="Calibri"/>
                        <a:ea typeface="Calibri"/>
                        <a:cs typeface="Calibri"/>
                        <a:sym typeface="Calibri"/>
                      </a:endParaRPr>
                    </a:p>
                  </a:txBody>
                  <a:tcPr marL="28575" marR="28575" marT="91425" marB="91425" anchor="b">
                    <a:lnL w="11900" cap="flat" cmpd="sng">
                      <a:solidFill>
                        <a:srgbClr val="FFFFFF">
                          <a:alpha val="0"/>
                        </a:srgbClr>
                      </a:solidFill>
                      <a:prstDash val="solid"/>
                      <a:round/>
                      <a:headEnd type="none" w="sm" len="sm"/>
                      <a:tailEnd type="none" w="sm" len="sm"/>
                    </a:lnL>
                    <a:lnR w="11900" cap="flat" cmpd="sng">
                      <a:solidFill>
                        <a:srgbClr val="FFFFFF">
                          <a:alpha val="0"/>
                        </a:srgbClr>
                      </a:solidFill>
                      <a:prstDash val="solid"/>
                      <a:round/>
                      <a:headEnd type="none" w="sm" len="sm"/>
                      <a:tailEnd type="none" w="sm" len="sm"/>
                    </a:lnR>
                    <a:lnT w="11900" cap="flat" cmpd="sng">
                      <a:solidFill>
                        <a:srgbClr val="FFFFFF">
                          <a:alpha val="0"/>
                        </a:srgbClr>
                      </a:solidFill>
                      <a:prstDash val="solid"/>
                      <a:round/>
                      <a:headEnd type="none" w="sm" len="sm"/>
                      <a:tailEnd type="none" w="sm" len="sm"/>
                    </a:lnT>
                    <a:lnB w="11900"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l" rtl="0">
                        <a:lnSpc>
                          <a:spcPct val="115000"/>
                        </a:lnSpc>
                        <a:spcBef>
                          <a:spcPts val="0"/>
                        </a:spcBef>
                        <a:spcAft>
                          <a:spcPts val="0"/>
                        </a:spcAft>
                        <a:buNone/>
                      </a:pPr>
                      <a:r>
                        <a:rPr lang="es-PE" sz="1200">
                          <a:solidFill>
                            <a:srgbClr val="1155CC"/>
                          </a:solidFill>
                          <a:latin typeface="Calibri"/>
                          <a:ea typeface="Calibri"/>
                          <a:cs typeface="Calibri"/>
                          <a:sym typeface="Calibri"/>
                        </a:rPr>
                        <a:t>Rentabilidad neta sobre la inversión</a:t>
                      </a:r>
                      <a:endParaRPr sz="1200">
                        <a:solidFill>
                          <a:srgbClr val="1155CC"/>
                        </a:solidFill>
                        <a:latin typeface="Calibri"/>
                        <a:ea typeface="Calibri"/>
                        <a:cs typeface="Calibri"/>
                        <a:sym typeface="Calibri"/>
                      </a:endParaRPr>
                    </a:p>
                  </a:txBody>
                  <a:tcPr marL="28575" marR="28575" marT="91425" marB="91425" anchor="b">
                    <a:lnL w="11900" cap="flat" cmpd="sng">
                      <a:solidFill>
                        <a:srgbClr val="FFFFFF">
                          <a:alpha val="0"/>
                        </a:srgbClr>
                      </a:solidFill>
                      <a:prstDash val="solid"/>
                      <a:round/>
                      <a:headEnd type="none" w="sm" len="sm"/>
                      <a:tailEnd type="none" w="sm" len="sm"/>
                    </a:lnL>
                    <a:lnR w="11900" cap="flat" cmpd="sng">
                      <a:solidFill>
                        <a:srgbClr val="FFFFFF">
                          <a:alpha val="0"/>
                        </a:srgbClr>
                      </a:solidFill>
                      <a:prstDash val="solid"/>
                      <a:round/>
                      <a:headEnd type="none" w="sm" len="sm"/>
                      <a:tailEnd type="none" w="sm" len="sm"/>
                    </a:lnR>
                    <a:lnT w="11900" cap="flat" cmpd="sng">
                      <a:solidFill>
                        <a:srgbClr val="FFFFFF">
                          <a:alpha val="0"/>
                        </a:srgbClr>
                      </a:solidFill>
                      <a:prstDash val="solid"/>
                      <a:round/>
                      <a:headEnd type="none" w="sm" len="sm"/>
                      <a:tailEnd type="none" w="sm" len="sm"/>
                    </a:lnT>
                    <a:lnB w="11900" cap="flat" cmpd="sng">
                      <a:solidFill>
                        <a:srgbClr val="FFFFFF">
                          <a:alpha val="0"/>
                        </a:srgbClr>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PE" sz="1200">
                          <a:solidFill>
                            <a:srgbClr val="1155CC"/>
                          </a:solidFill>
                          <a:latin typeface="Calibri"/>
                          <a:ea typeface="Calibri"/>
                          <a:cs typeface="Calibri"/>
                          <a:sym typeface="Calibri"/>
                        </a:rPr>
                        <a:t>1,97%</a:t>
                      </a:r>
                      <a:endParaRPr sz="1200">
                        <a:solidFill>
                          <a:srgbClr val="1155CC"/>
                        </a:solidFill>
                        <a:latin typeface="Calibri"/>
                        <a:ea typeface="Calibri"/>
                        <a:cs typeface="Calibri"/>
                        <a:sym typeface="Calibri"/>
                      </a:endParaRPr>
                    </a:p>
                  </a:txBody>
                  <a:tcPr marL="28575" marR="28575" marT="91425" marB="91425" anchor="b">
                    <a:lnL w="11900" cap="flat" cmpd="sng">
                      <a:solidFill>
                        <a:srgbClr val="FFFFFF">
                          <a:alpha val="0"/>
                        </a:srgbClr>
                      </a:solidFill>
                      <a:prstDash val="solid"/>
                      <a:round/>
                      <a:headEnd type="none" w="sm" len="sm"/>
                      <a:tailEnd type="none" w="sm" len="sm"/>
                    </a:lnL>
                    <a:lnR w="11900" cap="flat" cmpd="sng">
                      <a:solidFill>
                        <a:srgbClr val="FFFFFF">
                          <a:alpha val="0"/>
                        </a:srgbClr>
                      </a:solidFill>
                      <a:prstDash val="solid"/>
                      <a:round/>
                      <a:headEnd type="none" w="sm" len="sm"/>
                      <a:tailEnd type="none" w="sm" len="sm"/>
                    </a:lnR>
                    <a:lnT w="11900" cap="flat" cmpd="sng">
                      <a:solidFill>
                        <a:srgbClr val="FFFFFF">
                          <a:alpha val="0"/>
                        </a:srgbClr>
                      </a:solidFill>
                      <a:prstDash val="solid"/>
                      <a:round/>
                      <a:headEnd type="none" w="sm" len="sm"/>
                      <a:tailEnd type="none" w="sm" len="sm"/>
                    </a:lnT>
                    <a:lnB w="11900" cap="flat" cmpd="sng">
                      <a:solidFill>
                        <a:srgbClr val="FFFFFF">
                          <a:alpha val="0"/>
                        </a:srgbClr>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PE" sz="1200">
                          <a:solidFill>
                            <a:srgbClr val="1155CC"/>
                          </a:solidFill>
                          <a:latin typeface="Calibri"/>
                          <a:ea typeface="Calibri"/>
                          <a:cs typeface="Calibri"/>
                          <a:sym typeface="Calibri"/>
                        </a:rPr>
                        <a:t>1,96%</a:t>
                      </a:r>
                      <a:endParaRPr sz="1200">
                        <a:solidFill>
                          <a:srgbClr val="1155CC"/>
                        </a:solidFill>
                        <a:latin typeface="Calibri"/>
                        <a:ea typeface="Calibri"/>
                        <a:cs typeface="Calibri"/>
                        <a:sym typeface="Calibri"/>
                      </a:endParaRPr>
                    </a:p>
                  </a:txBody>
                  <a:tcPr marL="28575" marR="28575" marT="91425" marB="91425" anchor="b">
                    <a:lnL w="11900" cap="flat" cmpd="sng">
                      <a:solidFill>
                        <a:srgbClr val="FFFFFF">
                          <a:alpha val="0"/>
                        </a:srgbClr>
                      </a:solidFill>
                      <a:prstDash val="solid"/>
                      <a:round/>
                      <a:headEnd type="none" w="sm" len="sm"/>
                      <a:tailEnd type="none" w="sm" len="sm"/>
                    </a:lnL>
                    <a:lnR w="11900" cap="flat" cmpd="sng">
                      <a:solidFill>
                        <a:srgbClr val="FFFFFF">
                          <a:alpha val="0"/>
                        </a:srgbClr>
                      </a:solidFill>
                      <a:prstDash val="solid"/>
                      <a:round/>
                      <a:headEnd type="none" w="sm" len="sm"/>
                      <a:tailEnd type="none" w="sm" len="sm"/>
                    </a:lnR>
                    <a:lnT w="11900" cap="flat" cmpd="sng">
                      <a:solidFill>
                        <a:srgbClr val="FFFFFF">
                          <a:alpha val="0"/>
                        </a:srgbClr>
                      </a:solidFill>
                      <a:prstDash val="solid"/>
                      <a:round/>
                      <a:headEnd type="none" w="sm" len="sm"/>
                      <a:tailEnd type="none" w="sm" len="sm"/>
                    </a:lnT>
                    <a:lnB w="11900"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lvl="0" indent="0" algn="l" rtl="0">
                        <a:lnSpc>
                          <a:spcPct val="115000"/>
                        </a:lnSpc>
                        <a:spcBef>
                          <a:spcPts val="0"/>
                        </a:spcBef>
                        <a:spcAft>
                          <a:spcPts val="0"/>
                        </a:spcAft>
                        <a:buNone/>
                      </a:pPr>
                      <a:r>
                        <a:rPr lang="es-PE" sz="1200">
                          <a:solidFill>
                            <a:srgbClr val="1155CC"/>
                          </a:solidFill>
                          <a:latin typeface="Calibri"/>
                          <a:ea typeface="Calibri"/>
                          <a:cs typeface="Calibri"/>
                          <a:sym typeface="Calibri"/>
                        </a:rPr>
                        <a:t>Rentabilidad operativa sobre la inversión</a:t>
                      </a:r>
                      <a:endParaRPr sz="1200">
                        <a:solidFill>
                          <a:srgbClr val="1155CC"/>
                        </a:solidFill>
                        <a:latin typeface="Calibri"/>
                        <a:ea typeface="Calibri"/>
                        <a:cs typeface="Calibri"/>
                        <a:sym typeface="Calibri"/>
                      </a:endParaRPr>
                    </a:p>
                  </a:txBody>
                  <a:tcPr marL="28575" marR="28575" marT="91425" marB="91425" anchor="b">
                    <a:lnL w="11900" cap="flat" cmpd="sng">
                      <a:solidFill>
                        <a:srgbClr val="FFFFFF">
                          <a:alpha val="0"/>
                        </a:srgbClr>
                      </a:solidFill>
                      <a:prstDash val="solid"/>
                      <a:round/>
                      <a:headEnd type="none" w="sm" len="sm"/>
                      <a:tailEnd type="none" w="sm" len="sm"/>
                    </a:lnL>
                    <a:lnR w="11900" cap="flat" cmpd="sng">
                      <a:solidFill>
                        <a:srgbClr val="FFFFFF">
                          <a:alpha val="0"/>
                        </a:srgbClr>
                      </a:solidFill>
                      <a:prstDash val="solid"/>
                      <a:round/>
                      <a:headEnd type="none" w="sm" len="sm"/>
                      <a:tailEnd type="none" w="sm" len="sm"/>
                    </a:lnR>
                    <a:lnT w="11900" cap="flat" cmpd="sng">
                      <a:solidFill>
                        <a:srgbClr val="FFFFFF">
                          <a:alpha val="0"/>
                        </a:srgbClr>
                      </a:solidFill>
                      <a:prstDash val="solid"/>
                      <a:round/>
                      <a:headEnd type="none" w="sm" len="sm"/>
                      <a:tailEnd type="none" w="sm" len="sm"/>
                    </a:lnT>
                    <a:lnB w="11900" cap="flat" cmpd="sng">
                      <a:solidFill>
                        <a:srgbClr val="FFFFFF">
                          <a:alpha val="0"/>
                        </a:srgbClr>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PE" sz="1200">
                          <a:solidFill>
                            <a:srgbClr val="1155CC"/>
                          </a:solidFill>
                          <a:latin typeface="Calibri"/>
                          <a:ea typeface="Calibri"/>
                          <a:cs typeface="Calibri"/>
                          <a:sym typeface="Calibri"/>
                        </a:rPr>
                        <a:t>2,00%</a:t>
                      </a:r>
                      <a:endParaRPr sz="1200">
                        <a:solidFill>
                          <a:srgbClr val="1155CC"/>
                        </a:solidFill>
                        <a:latin typeface="Calibri"/>
                        <a:ea typeface="Calibri"/>
                        <a:cs typeface="Calibri"/>
                        <a:sym typeface="Calibri"/>
                      </a:endParaRPr>
                    </a:p>
                  </a:txBody>
                  <a:tcPr marL="28575" marR="28575" marT="91425" marB="91425" anchor="b">
                    <a:lnL w="11900" cap="flat" cmpd="sng">
                      <a:solidFill>
                        <a:srgbClr val="FFFFFF">
                          <a:alpha val="0"/>
                        </a:srgbClr>
                      </a:solidFill>
                      <a:prstDash val="solid"/>
                      <a:round/>
                      <a:headEnd type="none" w="sm" len="sm"/>
                      <a:tailEnd type="none" w="sm" len="sm"/>
                    </a:lnL>
                    <a:lnR w="11900" cap="flat" cmpd="sng">
                      <a:solidFill>
                        <a:srgbClr val="FFFFFF">
                          <a:alpha val="0"/>
                        </a:srgbClr>
                      </a:solidFill>
                      <a:prstDash val="solid"/>
                      <a:round/>
                      <a:headEnd type="none" w="sm" len="sm"/>
                      <a:tailEnd type="none" w="sm" len="sm"/>
                    </a:lnR>
                    <a:lnT w="11900" cap="flat" cmpd="sng">
                      <a:solidFill>
                        <a:srgbClr val="FFFFFF">
                          <a:alpha val="0"/>
                        </a:srgbClr>
                      </a:solidFill>
                      <a:prstDash val="solid"/>
                      <a:round/>
                      <a:headEnd type="none" w="sm" len="sm"/>
                      <a:tailEnd type="none" w="sm" len="sm"/>
                    </a:lnT>
                    <a:lnB w="11900" cap="flat" cmpd="sng">
                      <a:solidFill>
                        <a:srgbClr val="FFFFFF">
                          <a:alpha val="0"/>
                        </a:srgbClr>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PE" sz="1200">
                          <a:solidFill>
                            <a:srgbClr val="1155CC"/>
                          </a:solidFill>
                          <a:latin typeface="Calibri"/>
                          <a:ea typeface="Calibri"/>
                          <a:cs typeface="Calibri"/>
                          <a:sym typeface="Calibri"/>
                        </a:rPr>
                        <a:t>1,99%</a:t>
                      </a:r>
                      <a:endParaRPr sz="1200">
                        <a:solidFill>
                          <a:srgbClr val="1155CC"/>
                        </a:solidFill>
                        <a:latin typeface="Calibri"/>
                        <a:ea typeface="Calibri"/>
                        <a:cs typeface="Calibri"/>
                        <a:sym typeface="Calibri"/>
                      </a:endParaRPr>
                    </a:p>
                  </a:txBody>
                  <a:tcPr marL="28575" marR="28575" marT="91425" marB="91425" anchor="b">
                    <a:lnL w="11900" cap="flat" cmpd="sng">
                      <a:solidFill>
                        <a:srgbClr val="FFFFFF">
                          <a:alpha val="0"/>
                        </a:srgbClr>
                      </a:solidFill>
                      <a:prstDash val="solid"/>
                      <a:round/>
                      <a:headEnd type="none" w="sm" len="sm"/>
                      <a:tailEnd type="none" w="sm" len="sm"/>
                    </a:lnL>
                    <a:lnR w="11900" cap="flat" cmpd="sng">
                      <a:solidFill>
                        <a:srgbClr val="FFFFFF">
                          <a:alpha val="0"/>
                        </a:srgbClr>
                      </a:solidFill>
                      <a:prstDash val="solid"/>
                      <a:round/>
                      <a:headEnd type="none" w="sm" len="sm"/>
                      <a:tailEnd type="none" w="sm" len="sm"/>
                    </a:lnR>
                    <a:lnT w="11900" cap="flat" cmpd="sng">
                      <a:solidFill>
                        <a:srgbClr val="FFFFFF">
                          <a:alpha val="0"/>
                        </a:srgbClr>
                      </a:solidFill>
                      <a:prstDash val="solid"/>
                      <a:round/>
                      <a:headEnd type="none" w="sm" len="sm"/>
                      <a:tailEnd type="none" w="sm" len="sm"/>
                    </a:lnT>
                    <a:lnB w="11900"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pic>
        <p:nvPicPr>
          <p:cNvPr id="181" name="Google Shape;181;gbb8fe161d5_0_2"/>
          <p:cNvPicPr preferRelativeResize="0"/>
          <p:nvPr/>
        </p:nvPicPr>
        <p:blipFill>
          <a:blip r:embed="rId5">
            <a:alphaModFix/>
          </a:blip>
          <a:stretch>
            <a:fillRect/>
          </a:stretch>
        </p:blipFill>
        <p:spPr>
          <a:xfrm>
            <a:off x="407146" y="88550"/>
            <a:ext cx="2762250" cy="400050"/>
          </a:xfrm>
          <a:prstGeom prst="rect">
            <a:avLst/>
          </a:prstGeom>
          <a:noFill/>
          <a:ln>
            <a:noFill/>
          </a:ln>
        </p:spPr>
      </p:pic>
      <p:cxnSp>
        <p:nvCxnSpPr>
          <p:cNvPr id="182" name="Google Shape;182;gbb8fe161d5_0_2"/>
          <p:cNvCxnSpPr/>
          <p:nvPr/>
        </p:nvCxnSpPr>
        <p:spPr>
          <a:xfrm>
            <a:off x="11695175" y="6175900"/>
            <a:ext cx="1338000" cy="13380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gba22bd15ce_4_17"/>
          <p:cNvSpPr txBox="1">
            <a:spLocks noGrp="1"/>
          </p:cNvSpPr>
          <p:nvPr>
            <p:ph type="title"/>
          </p:nvPr>
        </p:nvSpPr>
        <p:spPr>
          <a:xfrm>
            <a:off x="838200" y="1786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PE" b="1">
                <a:solidFill>
                  <a:srgbClr val="1155CC"/>
                </a:solidFill>
              </a:rPr>
              <a:t>EBITDA</a:t>
            </a:r>
            <a:endParaRPr b="1">
              <a:solidFill>
                <a:srgbClr val="1155CC"/>
              </a:solidFill>
            </a:endParaRPr>
          </a:p>
        </p:txBody>
      </p:sp>
      <p:sp>
        <p:nvSpPr>
          <p:cNvPr id="188" name="Google Shape;188;gba22bd15ce_4_17"/>
          <p:cNvSpPr txBox="1">
            <a:spLocks noGrp="1"/>
          </p:cNvSpPr>
          <p:nvPr>
            <p:ph type="body" idx="1"/>
          </p:nvPr>
        </p:nvSpPr>
        <p:spPr>
          <a:xfrm>
            <a:off x="977575" y="1398025"/>
            <a:ext cx="6006300" cy="4351200"/>
          </a:xfrm>
          <a:prstGeom prst="rect">
            <a:avLst/>
          </a:prstGeom>
        </p:spPr>
        <p:txBody>
          <a:bodyPr spcFirstLastPara="1" wrap="square" lIns="91425" tIns="45700" rIns="91425" bIns="45700" anchor="t" anchorCtr="0">
            <a:noAutofit/>
          </a:bodyPr>
          <a:lstStyle/>
          <a:p>
            <a:pPr marL="0" lvl="0" indent="0" algn="just" rtl="0">
              <a:spcBef>
                <a:spcPts val="1000"/>
              </a:spcBef>
              <a:spcAft>
                <a:spcPts val="0"/>
              </a:spcAft>
              <a:buNone/>
            </a:pPr>
            <a:r>
              <a:rPr lang="es-PE" sz="2600">
                <a:solidFill>
                  <a:srgbClr val="1155CC"/>
                </a:solidFill>
              </a:rPr>
              <a:t>- Neutro al apalancamiento financiero, el régimen impositivo y los estimados de depreciación/amortización.</a:t>
            </a:r>
            <a:endParaRPr sz="2600">
              <a:solidFill>
                <a:srgbClr val="1155CC"/>
              </a:solidFill>
            </a:endParaRPr>
          </a:p>
          <a:p>
            <a:pPr marL="0" lvl="0" indent="0" algn="just" rtl="0">
              <a:spcBef>
                <a:spcPts val="1000"/>
              </a:spcBef>
              <a:spcAft>
                <a:spcPts val="0"/>
              </a:spcAft>
              <a:buNone/>
            </a:pPr>
            <a:r>
              <a:rPr lang="es-PE" sz="2600">
                <a:solidFill>
                  <a:srgbClr val="1155CC"/>
                </a:solidFill>
              </a:rPr>
              <a:t>- Útil para comparar el desempeño operativo limpiando supuestos contables o niveles de endeudamiento, similar a las aerolíneas. </a:t>
            </a:r>
            <a:endParaRPr sz="2600">
              <a:solidFill>
                <a:srgbClr val="1155CC"/>
              </a:solidFill>
            </a:endParaRPr>
          </a:p>
          <a:p>
            <a:pPr marL="0" lvl="0" indent="0" algn="just" rtl="0">
              <a:spcBef>
                <a:spcPts val="1000"/>
              </a:spcBef>
              <a:spcAft>
                <a:spcPts val="0"/>
              </a:spcAft>
              <a:buNone/>
            </a:pPr>
            <a:r>
              <a:rPr lang="es-PE" sz="2600">
                <a:solidFill>
                  <a:srgbClr val="1155CC"/>
                </a:solidFill>
              </a:rPr>
              <a:t>-Pero hay que usarlo correctamente. En caso de valorización es popular el ratio múltiplo de valor de la compañía EV/EBITDA. </a:t>
            </a:r>
            <a:br>
              <a:rPr lang="es-PE" sz="2600">
                <a:solidFill>
                  <a:srgbClr val="1155CC"/>
                </a:solidFill>
              </a:rPr>
            </a:br>
            <a:r>
              <a:rPr lang="es-PE" sz="2600">
                <a:solidFill>
                  <a:srgbClr val="1155CC"/>
                </a:solidFill>
              </a:rPr>
              <a:t>( EV / EBITDA Enterprise Value to EBITDA (Deuda + Capitalización)/ EBITDA )</a:t>
            </a:r>
            <a:endParaRPr sz="2600">
              <a:solidFill>
                <a:srgbClr val="1155CC"/>
              </a:solidFill>
            </a:endParaRPr>
          </a:p>
        </p:txBody>
      </p:sp>
      <p:sp>
        <p:nvSpPr>
          <p:cNvPr id="189" name="Google Shape;189;gba22bd15ce_4_17"/>
          <p:cNvSpPr txBox="1">
            <a:spLocks noGrp="1"/>
          </p:cNvSpPr>
          <p:nvPr>
            <p:ph type="body" idx="1"/>
          </p:nvPr>
        </p:nvSpPr>
        <p:spPr>
          <a:xfrm>
            <a:off x="7569200" y="1638625"/>
            <a:ext cx="4028400" cy="4351200"/>
          </a:xfrm>
          <a:prstGeom prst="rect">
            <a:avLst/>
          </a:prstGeom>
        </p:spPr>
        <p:txBody>
          <a:bodyPr spcFirstLastPara="1" wrap="square" lIns="91425" tIns="45700" rIns="91425" bIns="45700" anchor="t" anchorCtr="0">
            <a:noAutofit/>
          </a:bodyPr>
          <a:lstStyle/>
          <a:p>
            <a:pPr marL="342900" lvl="0" indent="0" algn="ctr" rtl="0">
              <a:lnSpc>
                <a:spcPct val="100000"/>
              </a:lnSpc>
              <a:spcBef>
                <a:spcPts val="0"/>
              </a:spcBef>
              <a:spcAft>
                <a:spcPts val="0"/>
              </a:spcAft>
              <a:buNone/>
            </a:pPr>
            <a:r>
              <a:rPr lang="es-PE" sz="3000">
                <a:solidFill>
                  <a:srgbClr val="1155CC"/>
                </a:solidFill>
              </a:rPr>
              <a:t>Representa la generación de caja como producto de la operación de la Empresa:  </a:t>
            </a:r>
            <a:endParaRPr sz="3000">
              <a:solidFill>
                <a:srgbClr val="1155CC"/>
              </a:solidFill>
            </a:endParaRPr>
          </a:p>
          <a:p>
            <a:pPr marL="342900" lvl="0" indent="0" algn="ctr" rtl="0">
              <a:lnSpc>
                <a:spcPct val="100000"/>
              </a:lnSpc>
              <a:spcBef>
                <a:spcPts val="0"/>
              </a:spcBef>
              <a:spcAft>
                <a:spcPts val="0"/>
              </a:spcAft>
              <a:buNone/>
            </a:pPr>
            <a:r>
              <a:rPr lang="es-PE" sz="3000" i="1">
                <a:solidFill>
                  <a:srgbClr val="1155CC"/>
                </a:solidFill>
              </a:rPr>
              <a:t>	+ UTILIDAD DE  OPERACIÓN </a:t>
            </a:r>
            <a:endParaRPr sz="3000">
              <a:solidFill>
                <a:srgbClr val="1155CC"/>
              </a:solidFill>
            </a:endParaRPr>
          </a:p>
          <a:p>
            <a:pPr marL="342900" lvl="0" indent="-342900" algn="ctr" rtl="0">
              <a:lnSpc>
                <a:spcPct val="100000"/>
              </a:lnSpc>
              <a:spcBef>
                <a:spcPts val="640"/>
              </a:spcBef>
              <a:spcAft>
                <a:spcPts val="0"/>
              </a:spcAft>
              <a:buNone/>
            </a:pPr>
            <a:r>
              <a:rPr lang="es-PE" sz="3000" i="1">
                <a:solidFill>
                  <a:srgbClr val="1155CC"/>
                </a:solidFill>
              </a:rPr>
              <a:t>		+ DEPRECIACIÓN </a:t>
            </a:r>
            <a:endParaRPr sz="3000">
              <a:solidFill>
                <a:srgbClr val="1155CC"/>
              </a:solidFill>
            </a:endParaRPr>
          </a:p>
          <a:p>
            <a:pPr marL="342900" lvl="0" indent="-342900" algn="ctr" rtl="0">
              <a:lnSpc>
                <a:spcPct val="100000"/>
              </a:lnSpc>
              <a:spcBef>
                <a:spcPts val="640"/>
              </a:spcBef>
              <a:spcAft>
                <a:spcPts val="0"/>
              </a:spcAft>
              <a:buNone/>
            </a:pPr>
            <a:r>
              <a:rPr lang="es-PE" sz="3000" i="1">
                <a:solidFill>
                  <a:srgbClr val="1155CC"/>
                </a:solidFill>
              </a:rPr>
              <a:t>		+ AMORTIZACIÓN</a:t>
            </a:r>
            <a:endParaRPr sz="3000">
              <a:solidFill>
                <a:srgbClr val="1155CC"/>
              </a:solidFill>
            </a:endParaRPr>
          </a:p>
          <a:p>
            <a:pPr marL="342900" lvl="0" indent="-342900" algn="ctr" rtl="0">
              <a:lnSpc>
                <a:spcPct val="100000"/>
              </a:lnSpc>
              <a:spcBef>
                <a:spcPts val="640"/>
              </a:spcBef>
              <a:spcAft>
                <a:spcPts val="0"/>
              </a:spcAft>
              <a:buNone/>
            </a:pPr>
            <a:r>
              <a:rPr lang="es-PE" sz="3000" i="1">
                <a:solidFill>
                  <a:srgbClr val="1155CC"/>
                </a:solidFill>
              </a:rPr>
              <a:t>		= EBITDA </a:t>
            </a:r>
            <a:endParaRPr sz="3000">
              <a:solidFill>
                <a:srgbClr val="1155CC"/>
              </a:solidFill>
            </a:endParaRPr>
          </a:p>
          <a:p>
            <a:pPr marL="0" lvl="0" indent="0" algn="ctr" rtl="0">
              <a:spcBef>
                <a:spcPts val="1000"/>
              </a:spcBef>
              <a:spcAft>
                <a:spcPts val="0"/>
              </a:spcAft>
              <a:buNone/>
            </a:pPr>
            <a:endParaRPr/>
          </a:p>
        </p:txBody>
      </p:sp>
      <p:pic>
        <p:nvPicPr>
          <p:cNvPr id="190" name="Google Shape;190;gba22bd15ce_4_17"/>
          <p:cNvPicPr preferRelativeResize="0"/>
          <p:nvPr/>
        </p:nvPicPr>
        <p:blipFill>
          <a:blip r:embed="rId3">
            <a:alphaModFix/>
          </a:blip>
          <a:stretch>
            <a:fillRect/>
          </a:stretch>
        </p:blipFill>
        <p:spPr>
          <a:xfrm>
            <a:off x="-12" y="0"/>
            <a:ext cx="714375" cy="2476500"/>
          </a:xfrm>
          <a:prstGeom prst="rect">
            <a:avLst/>
          </a:prstGeom>
          <a:noFill/>
          <a:ln>
            <a:noFill/>
          </a:ln>
        </p:spPr>
      </p:pic>
      <p:pic>
        <p:nvPicPr>
          <p:cNvPr id="191" name="Google Shape;191;gba22bd15ce_4_17"/>
          <p:cNvPicPr preferRelativeResize="0"/>
          <p:nvPr/>
        </p:nvPicPr>
        <p:blipFill>
          <a:blip r:embed="rId4">
            <a:alphaModFix/>
          </a:blip>
          <a:stretch>
            <a:fillRect/>
          </a:stretch>
        </p:blipFill>
        <p:spPr>
          <a:xfrm>
            <a:off x="463821" y="103400"/>
            <a:ext cx="2762250" cy="400050"/>
          </a:xfrm>
          <a:prstGeom prst="rect">
            <a:avLst/>
          </a:prstGeom>
          <a:noFill/>
          <a:ln>
            <a:noFill/>
          </a:ln>
        </p:spPr>
      </p:pic>
      <p:pic>
        <p:nvPicPr>
          <p:cNvPr id="7" name="Imagen 6">
            <a:extLst>
              <a:ext uri="{FF2B5EF4-FFF2-40B4-BE49-F238E27FC236}">
                <a16:creationId xmlns:a16="http://schemas.microsoft.com/office/drawing/2014/main" id="{3D42025A-EE2E-67C5-56F2-DA410B12573F}"/>
              </a:ext>
            </a:extLst>
          </p:cNvPr>
          <p:cNvPicPr>
            <a:picLocks noChangeAspect="1"/>
          </p:cNvPicPr>
          <p:nvPr/>
        </p:nvPicPr>
        <p:blipFill rotWithShape="1">
          <a:blip r:embed="rId5"/>
          <a:srcRect t="9947"/>
          <a:stretch/>
        </p:blipFill>
        <p:spPr>
          <a:xfrm>
            <a:off x="8903222" y="48754"/>
            <a:ext cx="2616875" cy="1003977"/>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gba22bd15ce_4_12"/>
          <p:cNvSpPr txBox="1">
            <a:spLocks noGrp="1"/>
          </p:cNvSpPr>
          <p:nvPr>
            <p:ph type="title"/>
          </p:nvPr>
        </p:nvSpPr>
        <p:spPr>
          <a:xfrm>
            <a:off x="838200" y="266700"/>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PE">
                <a:solidFill>
                  <a:srgbClr val="1155CC"/>
                </a:solidFill>
              </a:rPr>
              <a:t>Utilidad del EBITDA</a:t>
            </a:r>
            <a:endParaRPr>
              <a:solidFill>
                <a:srgbClr val="1155CC"/>
              </a:solidFill>
            </a:endParaRPr>
          </a:p>
        </p:txBody>
      </p:sp>
      <p:sp>
        <p:nvSpPr>
          <p:cNvPr id="197" name="Google Shape;197;gba22bd15ce_4_12"/>
          <p:cNvSpPr txBox="1">
            <a:spLocks noGrp="1"/>
          </p:cNvSpPr>
          <p:nvPr>
            <p:ph type="body" idx="1"/>
          </p:nvPr>
        </p:nvSpPr>
        <p:spPr>
          <a:xfrm>
            <a:off x="714375" y="1061300"/>
            <a:ext cx="10515600" cy="4351200"/>
          </a:xfrm>
          <a:prstGeom prst="rect">
            <a:avLst/>
          </a:prstGeom>
        </p:spPr>
        <p:txBody>
          <a:bodyPr spcFirstLastPara="1" wrap="square" lIns="91425" tIns="45700" rIns="91425" bIns="45700" anchor="t" anchorCtr="0">
            <a:noAutofit/>
          </a:bodyPr>
          <a:lstStyle/>
          <a:p>
            <a:pPr marL="0" lvl="0" indent="0" algn="just" rtl="0">
              <a:spcBef>
                <a:spcPts val="1000"/>
              </a:spcBef>
              <a:spcAft>
                <a:spcPts val="0"/>
              </a:spcAft>
              <a:buNone/>
            </a:pPr>
            <a:r>
              <a:rPr lang="es-PE" sz="2600">
                <a:solidFill>
                  <a:srgbClr val="1155CC"/>
                </a:solidFill>
              </a:rPr>
              <a:t>El EBITDA es útil porque ofrece una aproximación más cercana del flujo de efectivo operativo que el EBIT(Ganancias antes de intereses e impuestos). Es un indicador del funcionamiento de la empresa y el desempeño y la capacidad de su gerencia para generar ingresos y controlar gastos que están relacionados con sus operaciones</a:t>
            </a:r>
            <a:r>
              <a:rPr lang="es-PE">
                <a:solidFill>
                  <a:srgbClr val="1155CC"/>
                </a:solidFill>
              </a:rPr>
              <a:t>. </a:t>
            </a:r>
            <a:endParaRPr>
              <a:solidFill>
                <a:srgbClr val="1155CC"/>
              </a:solidFill>
            </a:endParaRPr>
          </a:p>
        </p:txBody>
      </p:sp>
      <p:graphicFrame>
        <p:nvGraphicFramePr>
          <p:cNvPr id="198" name="Google Shape;198;gba22bd15ce_4_12"/>
          <p:cNvGraphicFramePr/>
          <p:nvPr/>
        </p:nvGraphicFramePr>
        <p:xfrm>
          <a:off x="526900" y="3171625"/>
          <a:ext cx="6989350" cy="2685138"/>
        </p:xfrm>
        <a:graphic>
          <a:graphicData uri="http://schemas.openxmlformats.org/drawingml/2006/table">
            <a:tbl>
              <a:tblPr>
                <a:noFill/>
              </a:tblPr>
              <a:tblGrid>
                <a:gridCol w="4689050">
                  <a:extLst>
                    <a:ext uri="{9D8B030D-6E8A-4147-A177-3AD203B41FA5}">
                      <a16:colId xmlns:a16="http://schemas.microsoft.com/office/drawing/2014/main" val="20000"/>
                    </a:ext>
                  </a:extLst>
                </a:gridCol>
                <a:gridCol w="1150150">
                  <a:extLst>
                    <a:ext uri="{9D8B030D-6E8A-4147-A177-3AD203B41FA5}">
                      <a16:colId xmlns:a16="http://schemas.microsoft.com/office/drawing/2014/main" val="20001"/>
                    </a:ext>
                  </a:extLst>
                </a:gridCol>
                <a:gridCol w="1150150">
                  <a:extLst>
                    <a:ext uri="{9D8B030D-6E8A-4147-A177-3AD203B41FA5}">
                      <a16:colId xmlns:a16="http://schemas.microsoft.com/office/drawing/2014/main" val="20002"/>
                    </a:ext>
                  </a:extLst>
                </a:gridCol>
              </a:tblGrid>
              <a:tr h="484600">
                <a:tc>
                  <a:txBody>
                    <a:bodyPr/>
                    <a:lstStyle/>
                    <a:p>
                      <a:pPr marL="0" lvl="0" indent="0" algn="l" rtl="0">
                        <a:spcBef>
                          <a:spcPts val="0"/>
                        </a:spcBef>
                        <a:spcAft>
                          <a:spcPts val="0"/>
                        </a:spcAft>
                        <a:buNone/>
                      </a:pPr>
                      <a:endParaRPr sz="2400">
                        <a:solidFill>
                          <a:srgbClr val="1155CC"/>
                        </a:solidFill>
                      </a:endParaRPr>
                    </a:p>
                  </a:txBody>
                  <a:tcPr marL="28575" marR="28575" marT="91425" marB="91425" anchor="b">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gridSpan="2">
                  <a:txBody>
                    <a:bodyPr/>
                    <a:lstStyle/>
                    <a:p>
                      <a:pPr marL="0" lvl="0" indent="0" algn="ctr" rtl="0">
                        <a:lnSpc>
                          <a:spcPct val="115000"/>
                        </a:lnSpc>
                        <a:spcBef>
                          <a:spcPts val="0"/>
                        </a:spcBef>
                        <a:spcAft>
                          <a:spcPts val="0"/>
                        </a:spcAft>
                        <a:buNone/>
                      </a:pPr>
                      <a:r>
                        <a:rPr lang="es-PE" sz="2100" b="1">
                          <a:solidFill>
                            <a:srgbClr val="1155CC"/>
                          </a:solidFill>
                          <a:latin typeface="Calibri"/>
                          <a:ea typeface="Calibri"/>
                          <a:cs typeface="Calibri"/>
                          <a:sym typeface="Calibri"/>
                        </a:rPr>
                        <a:t>Año</a:t>
                      </a:r>
                      <a:endParaRPr sz="2100" b="1">
                        <a:solidFill>
                          <a:srgbClr val="1155CC"/>
                        </a:solidFill>
                        <a:latin typeface="Calibri"/>
                        <a:ea typeface="Calibri"/>
                        <a:cs typeface="Calibri"/>
                        <a:sym typeface="Calibri"/>
                      </a:endParaRPr>
                    </a:p>
                  </a:txBody>
                  <a:tcPr marL="28575" marR="28575" marT="91425" marB="91425" anchor="b">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hMerge="1">
                  <a:txBody>
                    <a:bodyPr/>
                    <a:lstStyle/>
                    <a:p>
                      <a:endParaRPr lang="en-US"/>
                    </a:p>
                  </a:txBody>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2400">
                        <a:solidFill>
                          <a:srgbClr val="1155CC"/>
                        </a:solidFill>
                      </a:endParaRPr>
                    </a:p>
                  </a:txBody>
                  <a:tcPr marL="28575" marR="28575" marT="91425" marB="91425" anchor="b">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s-PE" sz="2100">
                          <a:solidFill>
                            <a:srgbClr val="1155CC"/>
                          </a:solidFill>
                          <a:latin typeface="Calibri"/>
                          <a:ea typeface="Calibri"/>
                          <a:cs typeface="Calibri"/>
                          <a:sym typeface="Calibri"/>
                        </a:rPr>
                        <a:t>2019</a:t>
                      </a:r>
                      <a:endParaRPr sz="2100">
                        <a:solidFill>
                          <a:srgbClr val="1155CC"/>
                        </a:solidFill>
                        <a:latin typeface="Calibri"/>
                        <a:ea typeface="Calibri"/>
                        <a:cs typeface="Calibri"/>
                        <a:sym typeface="Calibri"/>
                      </a:endParaRPr>
                    </a:p>
                  </a:txBody>
                  <a:tcPr marL="28575" marR="28575" marT="91425" marB="91425" anchor="b">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s-PE" sz="2100">
                          <a:solidFill>
                            <a:srgbClr val="1155CC"/>
                          </a:solidFill>
                          <a:latin typeface="Calibri"/>
                          <a:ea typeface="Calibri"/>
                          <a:cs typeface="Calibri"/>
                          <a:sym typeface="Calibri"/>
                        </a:rPr>
                        <a:t>2018</a:t>
                      </a:r>
                      <a:endParaRPr sz="2100">
                        <a:solidFill>
                          <a:srgbClr val="1155CC"/>
                        </a:solidFill>
                        <a:latin typeface="Calibri"/>
                        <a:ea typeface="Calibri"/>
                        <a:cs typeface="Calibri"/>
                        <a:sym typeface="Calibri"/>
                      </a:endParaRPr>
                    </a:p>
                  </a:txBody>
                  <a:tcPr marL="28575" marR="28575" marT="91425" marB="91425" anchor="b">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0">
                <a:tc>
                  <a:txBody>
                    <a:bodyPr/>
                    <a:lstStyle/>
                    <a:p>
                      <a:pPr marL="0" lvl="0" indent="0" algn="l" rtl="0">
                        <a:lnSpc>
                          <a:spcPct val="115000"/>
                        </a:lnSpc>
                        <a:spcBef>
                          <a:spcPts val="0"/>
                        </a:spcBef>
                        <a:spcAft>
                          <a:spcPts val="0"/>
                        </a:spcAft>
                        <a:buNone/>
                      </a:pPr>
                      <a:r>
                        <a:rPr lang="es-PE" sz="2100" b="1">
                          <a:solidFill>
                            <a:srgbClr val="1155CC"/>
                          </a:solidFill>
                          <a:latin typeface="Calibri"/>
                          <a:ea typeface="Calibri"/>
                          <a:cs typeface="Calibri"/>
                          <a:sym typeface="Calibri"/>
                        </a:rPr>
                        <a:t>EBIT</a:t>
                      </a:r>
                      <a:endParaRPr sz="2100" b="1">
                        <a:solidFill>
                          <a:srgbClr val="1155CC"/>
                        </a:solidFill>
                        <a:latin typeface="Calibri"/>
                        <a:ea typeface="Calibri"/>
                        <a:cs typeface="Calibri"/>
                        <a:sym typeface="Calibri"/>
                      </a:endParaRPr>
                    </a:p>
                  </a:txBody>
                  <a:tcPr marL="28575" marR="28575" marT="91425" marB="91425" anchor="b">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s-PE" sz="2100" b="1">
                          <a:solidFill>
                            <a:srgbClr val="1155CC"/>
                          </a:solidFill>
                          <a:latin typeface="Calibri"/>
                          <a:ea typeface="Calibri"/>
                          <a:cs typeface="Calibri"/>
                          <a:sym typeface="Calibri"/>
                        </a:rPr>
                        <a:t>2.239.263</a:t>
                      </a:r>
                      <a:endParaRPr sz="2100" b="1">
                        <a:solidFill>
                          <a:srgbClr val="1155CC"/>
                        </a:solidFill>
                        <a:latin typeface="Calibri"/>
                        <a:ea typeface="Calibri"/>
                        <a:cs typeface="Calibri"/>
                        <a:sym typeface="Calibri"/>
                      </a:endParaRPr>
                    </a:p>
                  </a:txBody>
                  <a:tcPr marL="28575" marR="28575" marT="91425" marB="91425" anchor="b">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s-PE" sz="2100" b="1">
                          <a:solidFill>
                            <a:srgbClr val="1155CC"/>
                          </a:solidFill>
                          <a:latin typeface="Calibri"/>
                          <a:ea typeface="Calibri"/>
                          <a:cs typeface="Calibri"/>
                          <a:sym typeface="Calibri"/>
                        </a:rPr>
                        <a:t>2.036.704</a:t>
                      </a:r>
                      <a:endParaRPr sz="2100" b="1">
                        <a:solidFill>
                          <a:srgbClr val="1155CC"/>
                        </a:solidFill>
                        <a:latin typeface="Calibri"/>
                        <a:ea typeface="Calibri"/>
                        <a:cs typeface="Calibri"/>
                        <a:sym typeface="Calibri"/>
                      </a:endParaRPr>
                    </a:p>
                  </a:txBody>
                  <a:tcPr marL="28575" marR="28575" marT="91425" marB="91425" anchor="b">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0">
                <a:tc>
                  <a:txBody>
                    <a:bodyPr/>
                    <a:lstStyle/>
                    <a:p>
                      <a:pPr marL="0" lvl="0" indent="0" algn="l" rtl="0">
                        <a:lnSpc>
                          <a:spcPct val="115000"/>
                        </a:lnSpc>
                        <a:spcBef>
                          <a:spcPts val="0"/>
                        </a:spcBef>
                        <a:spcAft>
                          <a:spcPts val="0"/>
                        </a:spcAft>
                        <a:buNone/>
                      </a:pPr>
                      <a:r>
                        <a:rPr lang="es-PE" sz="2100">
                          <a:solidFill>
                            <a:srgbClr val="1155CC"/>
                          </a:solidFill>
                          <a:latin typeface="Calibri"/>
                          <a:ea typeface="Calibri"/>
                          <a:cs typeface="Calibri"/>
                          <a:sym typeface="Calibri"/>
                        </a:rPr>
                        <a:t>Depreciación y Amortización</a:t>
                      </a:r>
                      <a:endParaRPr sz="2100">
                        <a:solidFill>
                          <a:srgbClr val="1155CC"/>
                        </a:solidFill>
                        <a:latin typeface="Calibri"/>
                        <a:ea typeface="Calibri"/>
                        <a:cs typeface="Calibri"/>
                        <a:sym typeface="Calibri"/>
                      </a:endParaRPr>
                    </a:p>
                  </a:txBody>
                  <a:tcPr marL="28575" marR="28575" marT="91425" marB="91425" anchor="b">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s-PE" sz="2100">
                          <a:solidFill>
                            <a:srgbClr val="1155CC"/>
                          </a:solidFill>
                          <a:latin typeface="Calibri"/>
                          <a:ea typeface="Calibri"/>
                          <a:cs typeface="Calibri"/>
                          <a:sym typeface="Calibri"/>
                        </a:rPr>
                        <a:t>167.825</a:t>
                      </a:r>
                      <a:endParaRPr sz="2100">
                        <a:solidFill>
                          <a:srgbClr val="1155CC"/>
                        </a:solidFill>
                        <a:latin typeface="Calibri"/>
                        <a:ea typeface="Calibri"/>
                        <a:cs typeface="Calibri"/>
                        <a:sym typeface="Calibri"/>
                      </a:endParaRPr>
                    </a:p>
                  </a:txBody>
                  <a:tcPr marL="28575" marR="28575" marT="91425" marB="91425" anchor="b">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s-PE" sz="2100">
                          <a:solidFill>
                            <a:srgbClr val="1155CC"/>
                          </a:solidFill>
                          <a:latin typeface="Calibri"/>
                          <a:ea typeface="Calibri"/>
                          <a:cs typeface="Calibri"/>
                          <a:sym typeface="Calibri"/>
                        </a:rPr>
                        <a:t>150.019</a:t>
                      </a:r>
                      <a:endParaRPr sz="2100">
                        <a:solidFill>
                          <a:srgbClr val="1155CC"/>
                        </a:solidFill>
                        <a:latin typeface="Calibri"/>
                        <a:ea typeface="Calibri"/>
                        <a:cs typeface="Calibri"/>
                        <a:sym typeface="Calibri"/>
                      </a:endParaRPr>
                    </a:p>
                  </a:txBody>
                  <a:tcPr marL="28575" marR="28575" marT="91425" marB="91425" anchor="b">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0">
                <a:tc>
                  <a:txBody>
                    <a:bodyPr/>
                    <a:lstStyle/>
                    <a:p>
                      <a:pPr marL="0" lvl="0" indent="0" algn="l" rtl="0">
                        <a:lnSpc>
                          <a:spcPct val="115000"/>
                        </a:lnSpc>
                        <a:spcBef>
                          <a:spcPts val="0"/>
                        </a:spcBef>
                        <a:spcAft>
                          <a:spcPts val="0"/>
                        </a:spcAft>
                        <a:buNone/>
                      </a:pPr>
                      <a:r>
                        <a:rPr lang="es-PE" sz="2100" b="1">
                          <a:solidFill>
                            <a:srgbClr val="1155CC"/>
                          </a:solidFill>
                          <a:latin typeface="Calibri"/>
                          <a:ea typeface="Calibri"/>
                          <a:cs typeface="Calibri"/>
                          <a:sym typeface="Calibri"/>
                        </a:rPr>
                        <a:t>EBITDA</a:t>
                      </a:r>
                      <a:endParaRPr sz="2100" b="1">
                        <a:solidFill>
                          <a:srgbClr val="1155CC"/>
                        </a:solidFill>
                        <a:latin typeface="Calibri"/>
                        <a:ea typeface="Calibri"/>
                        <a:cs typeface="Calibri"/>
                        <a:sym typeface="Calibri"/>
                      </a:endParaRPr>
                    </a:p>
                  </a:txBody>
                  <a:tcPr marL="28575" marR="28575" marT="91425" marB="91425" anchor="b">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s-PE" sz="2100" b="1">
                          <a:solidFill>
                            <a:srgbClr val="1155CC"/>
                          </a:solidFill>
                          <a:latin typeface="Calibri"/>
                          <a:ea typeface="Calibri"/>
                          <a:cs typeface="Calibri"/>
                          <a:sym typeface="Calibri"/>
                        </a:rPr>
                        <a:t>2.407.088</a:t>
                      </a:r>
                      <a:endParaRPr sz="2100" b="1">
                        <a:solidFill>
                          <a:srgbClr val="1155CC"/>
                        </a:solidFill>
                        <a:latin typeface="Calibri"/>
                        <a:ea typeface="Calibri"/>
                        <a:cs typeface="Calibri"/>
                        <a:sym typeface="Calibri"/>
                      </a:endParaRPr>
                    </a:p>
                  </a:txBody>
                  <a:tcPr marL="28575" marR="28575" marT="91425" marB="91425" anchor="b">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s-PE" sz="2100" b="1">
                          <a:solidFill>
                            <a:srgbClr val="1155CC"/>
                          </a:solidFill>
                          <a:latin typeface="Calibri"/>
                          <a:ea typeface="Calibri"/>
                          <a:cs typeface="Calibri"/>
                          <a:sym typeface="Calibri"/>
                        </a:rPr>
                        <a:t>2.186.723</a:t>
                      </a:r>
                      <a:endParaRPr sz="2100" b="1">
                        <a:solidFill>
                          <a:srgbClr val="1155CC"/>
                        </a:solidFill>
                        <a:latin typeface="Calibri"/>
                        <a:ea typeface="Calibri"/>
                        <a:cs typeface="Calibri"/>
                        <a:sym typeface="Calibri"/>
                      </a:endParaRPr>
                    </a:p>
                  </a:txBody>
                  <a:tcPr marL="28575" marR="28575" marT="91425" marB="91425" anchor="b">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bl>
          </a:graphicData>
        </a:graphic>
      </p:graphicFrame>
      <p:sp>
        <p:nvSpPr>
          <p:cNvPr id="199" name="Google Shape;199;gba22bd15ce_4_12"/>
          <p:cNvSpPr/>
          <p:nvPr/>
        </p:nvSpPr>
        <p:spPr>
          <a:xfrm>
            <a:off x="8113375" y="2837650"/>
            <a:ext cx="3426600" cy="3105600"/>
          </a:xfrm>
          <a:prstGeom prst="snip2DiagRect">
            <a:avLst>
              <a:gd name="adj1" fmla="val 14756"/>
              <a:gd name="adj2" fmla="val 16667"/>
            </a:avLst>
          </a:prstGeom>
          <a:solidFill>
            <a:srgbClr val="CFE2F3"/>
          </a:solid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r>
              <a:rPr lang="es-PE" sz="1500">
                <a:solidFill>
                  <a:srgbClr val="1155CC"/>
                </a:solidFill>
              </a:rPr>
              <a:t>El incremento tanto del EBIT como del EBITDA de 2019 respecto a 2018, nos da a conocer que en el año transcurrido la empresa ha tenido un mejor desempeño global, y genera expectativas positivas respecto a la generación de flujos de caja operativos futuros.</a:t>
            </a:r>
            <a:endParaRPr sz="1500">
              <a:solidFill>
                <a:srgbClr val="1155CC"/>
              </a:solidFill>
            </a:endParaRPr>
          </a:p>
        </p:txBody>
      </p:sp>
      <p:pic>
        <p:nvPicPr>
          <p:cNvPr id="200" name="Google Shape;200;gba22bd15ce_4_12"/>
          <p:cNvPicPr preferRelativeResize="0"/>
          <p:nvPr/>
        </p:nvPicPr>
        <p:blipFill>
          <a:blip r:embed="rId3">
            <a:alphaModFix/>
          </a:blip>
          <a:stretch>
            <a:fillRect/>
          </a:stretch>
        </p:blipFill>
        <p:spPr>
          <a:xfrm>
            <a:off x="-12" y="0"/>
            <a:ext cx="714375" cy="2476500"/>
          </a:xfrm>
          <a:prstGeom prst="rect">
            <a:avLst/>
          </a:prstGeom>
          <a:noFill/>
          <a:ln>
            <a:noFill/>
          </a:ln>
        </p:spPr>
      </p:pic>
      <p:pic>
        <p:nvPicPr>
          <p:cNvPr id="201" name="Google Shape;201;gba22bd15ce_4_12"/>
          <p:cNvPicPr preferRelativeResize="0"/>
          <p:nvPr/>
        </p:nvPicPr>
        <p:blipFill>
          <a:blip r:embed="rId4">
            <a:alphaModFix/>
          </a:blip>
          <a:stretch>
            <a:fillRect/>
          </a:stretch>
        </p:blipFill>
        <p:spPr>
          <a:xfrm>
            <a:off x="526896" y="68100"/>
            <a:ext cx="2762250" cy="400050"/>
          </a:xfrm>
          <a:prstGeom prst="rect">
            <a:avLst/>
          </a:prstGeom>
          <a:noFill/>
          <a:ln>
            <a:noFill/>
          </a:ln>
        </p:spPr>
      </p:pic>
      <p:pic>
        <p:nvPicPr>
          <p:cNvPr id="8" name="Imagen 7">
            <a:extLst>
              <a:ext uri="{FF2B5EF4-FFF2-40B4-BE49-F238E27FC236}">
                <a16:creationId xmlns:a16="http://schemas.microsoft.com/office/drawing/2014/main" id="{F57C1E31-82B0-14FC-5072-781CD3FA0E9E}"/>
              </a:ext>
            </a:extLst>
          </p:cNvPr>
          <p:cNvPicPr>
            <a:picLocks noChangeAspect="1"/>
          </p:cNvPicPr>
          <p:nvPr/>
        </p:nvPicPr>
        <p:blipFill rotWithShape="1">
          <a:blip r:embed="rId5"/>
          <a:srcRect t="9947"/>
          <a:stretch/>
        </p:blipFill>
        <p:spPr>
          <a:xfrm>
            <a:off x="8903222" y="48754"/>
            <a:ext cx="2616875" cy="1003977"/>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25053" y="1228637"/>
            <a:ext cx="8030868"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graphicFrame>
        <p:nvGraphicFramePr>
          <p:cNvPr id="13" name="Diagram 12">
            <a:extLst>
              <a:ext uri="{FF2B5EF4-FFF2-40B4-BE49-F238E27FC236}">
                <a16:creationId xmlns:a16="http://schemas.microsoft.com/office/drawing/2014/main" id="{BDD5F00C-5BA5-45A6-912A-62E3775BF8C4}"/>
              </a:ext>
            </a:extLst>
          </p:cNvPr>
          <p:cNvGraphicFramePr/>
          <p:nvPr>
            <p:extLst>
              <p:ext uri="{D42A27DB-BD31-4B8C-83A1-F6EECF244321}">
                <p14:modId xmlns:p14="http://schemas.microsoft.com/office/powerpoint/2010/main" val="2352565008"/>
              </p:ext>
            </p:extLst>
          </p:nvPr>
        </p:nvGraphicFramePr>
        <p:xfrm>
          <a:off x="2125053" y="2154504"/>
          <a:ext cx="8209280" cy="3880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uadroTexto 6">
            <a:extLst>
              <a:ext uri="{FF2B5EF4-FFF2-40B4-BE49-F238E27FC236}">
                <a16:creationId xmlns:a16="http://schemas.microsoft.com/office/drawing/2014/main" id="{B417DC52-80B0-BB18-FBE9-7CAE182514D6}"/>
              </a:ext>
            </a:extLst>
          </p:cNvPr>
          <p:cNvSpPr txBox="1"/>
          <p:nvPr/>
        </p:nvSpPr>
        <p:spPr>
          <a:xfrm>
            <a:off x="2112529" y="469408"/>
            <a:ext cx="7951354" cy="523220"/>
          </a:xfrm>
          <a:prstGeom prst="rect">
            <a:avLst/>
          </a:prstGeom>
          <a:noFill/>
        </p:spPr>
        <p:txBody>
          <a:bodyPr wrap="square" rtlCol="0">
            <a:spAutoFit/>
          </a:bodyPr>
          <a:lstStyle/>
          <a:p>
            <a:r>
              <a:rPr lang="es-PE" sz="2800" b="1" dirty="0">
                <a:solidFill>
                  <a:srgbClr val="EC8549"/>
                </a:solidFill>
              </a:rPr>
              <a:t>Cuestionario – Estados Financieros</a:t>
            </a:r>
          </a:p>
        </p:txBody>
      </p:sp>
      <p:pic>
        <p:nvPicPr>
          <p:cNvPr id="8" name="Imagen 7">
            <a:extLst>
              <a:ext uri="{FF2B5EF4-FFF2-40B4-BE49-F238E27FC236}">
                <a16:creationId xmlns:a16="http://schemas.microsoft.com/office/drawing/2014/main" id="{7ACCA6B2-82A7-E637-2F98-4A3D6C7E2FB4}"/>
              </a:ext>
            </a:extLst>
          </p:cNvPr>
          <p:cNvPicPr>
            <a:picLocks noChangeAspect="1"/>
          </p:cNvPicPr>
          <p:nvPr/>
        </p:nvPicPr>
        <p:blipFill rotWithShape="1">
          <a:blip r:embed="rId8"/>
          <a:srcRect t="9947"/>
          <a:stretch/>
        </p:blipFill>
        <p:spPr>
          <a:xfrm>
            <a:off x="8903222" y="48754"/>
            <a:ext cx="2616875" cy="1003977"/>
          </a:xfrm>
          <a:prstGeom prst="rect">
            <a:avLst/>
          </a:prstGeom>
        </p:spPr>
      </p:pic>
      <p:sp>
        <p:nvSpPr>
          <p:cNvPr id="6" name="Rectángulo 5">
            <a:extLst>
              <a:ext uri="{FF2B5EF4-FFF2-40B4-BE49-F238E27FC236}">
                <a16:creationId xmlns:a16="http://schemas.microsoft.com/office/drawing/2014/main" id="{DD81ED99-5382-9EF7-F32B-52130FF7ABAD}"/>
              </a:ext>
            </a:extLst>
          </p:cNvPr>
          <p:cNvSpPr/>
          <p:nvPr/>
        </p:nvSpPr>
        <p:spPr>
          <a:xfrm>
            <a:off x="234266" y="4758460"/>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9" name="CuadroTexto 8">
            <a:extLst>
              <a:ext uri="{FF2B5EF4-FFF2-40B4-BE49-F238E27FC236}">
                <a16:creationId xmlns:a16="http://schemas.microsoft.com/office/drawing/2014/main" id="{84281753-993D-396F-3D5F-AE005B0A2047}"/>
              </a:ext>
            </a:extLst>
          </p:cNvPr>
          <p:cNvSpPr txBox="1"/>
          <p:nvPr/>
        </p:nvSpPr>
        <p:spPr>
          <a:xfrm>
            <a:off x="808274" y="4945268"/>
            <a:ext cx="1520235" cy="707886"/>
          </a:xfrm>
          <a:prstGeom prst="rect">
            <a:avLst/>
          </a:prstGeom>
          <a:noFill/>
        </p:spPr>
        <p:txBody>
          <a:bodyPr wrap="square" rtlCol="0">
            <a:spAutoFit/>
          </a:bodyPr>
          <a:lstStyle/>
          <a:p>
            <a:r>
              <a:rPr lang="es-PE" sz="4000" b="1" dirty="0">
                <a:solidFill>
                  <a:schemeClr val="bg1">
                    <a:lumMod val="95000"/>
                  </a:schemeClr>
                </a:solidFill>
              </a:rPr>
              <a:t>3</a:t>
            </a:r>
          </a:p>
        </p:txBody>
      </p:sp>
      <p:sp>
        <p:nvSpPr>
          <p:cNvPr id="10" name="Rectángulo 9">
            <a:extLst>
              <a:ext uri="{FF2B5EF4-FFF2-40B4-BE49-F238E27FC236}">
                <a16:creationId xmlns:a16="http://schemas.microsoft.com/office/drawing/2014/main" id="{DC844D37-57E9-A788-4C81-0D7ED629408F}"/>
              </a:ext>
            </a:extLst>
          </p:cNvPr>
          <p:cNvSpPr/>
          <p:nvPr/>
        </p:nvSpPr>
        <p:spPr>
          <a:xfrm>
            <a:off x="244355" y="2099539"/>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1" name="CuadroTexto 10">
            <a:extLst>
              <a:ext uri="{FF2B5EF4-FFF2-40B4-BE49-F238E27FC236}">
                <a16:creationId xmlns:a16="http://schemas.microsoft.com/office/drawing/2014/main" id="{B4FE2C38-A34D-A224-F3D5-49EDBE97D52E}"/>
              </a:ext>
            </a:extLst>
          </p:cNvPr>
          <p:cNvSpPr txBox="1"/>
          <p:nvPr/>
        </p:nvSpPr>
        <p:spPr>
          <a:xfrm>
            <a:off x="808275" y="2330411"/>
            <a:ext cx="1520235" cy="707886"/>
          </a:xfrm>
          <a:prstGeom prst="rect">
            <a:avLst/>
          </a:prstGeom>
          <a:noFill/>
        </p:spPr>
        <p:txBody>
          <a:bodyPr wrap="square" rtlCol="0">
            <a:spAutoFit/>
          </a:bodyPr>
          <a:lstStyle/>
          <a:p>
            <a:r>
              <a:rPr lang="es-PE" sz="4000" b="1" dirty="0">
                <a:solidFill>
                  <a:schemeClr val="bg1">
                    <a:lumMod val="95000"/>
                  </a:schemeClr>
                </a:solidFill>
              </a:rPr>
              <a:t>1</a:t>
            </a:r>
          </a:p>
        </p:txBody>
      </p:sp>
      <p:sp>
        <p:nvSpPr>
          <p:cNvPr id="12" name="Rectángulo 11">
            <a:extLst>
              <a:ext uri="{FF2B5EF4-FFF2-40B4-BE49-F238E27FC236}">
                <a16:creationId xmlns:a16="http://schemas.microsoft.com/office/drawing/2014/main" id="{B8E8629B-FB34-B180-E369-C3F010DF5805}"/>
              </a:ext>
            </a:extLst>
          </p:cNvPr>
          <p:cNvSpPr/>
          <p:nvPr/>
        </p:nvSpPr>
        <p:spPr>
          <a:xfrm>
            <a:off x="244355" y="3429000"/>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4" name="CuadroTexto 10">
            <a:extLst>
              <a:ext uri="{FF2B5EF4-FFF2-40B4-BE49-F238E27FC236}">
                <a16:creationId xmlns:a16="http://schemas.microsoft.com/office/drawing/2014/main" id="{E1D71C95-EEAF-7423-81E2-80DDA7BBB647}"/>
              </a:ext>
            </a:extLst>
          </p:cNvPr>
          <p:cNvSpPr txBox="1"/>
          <p:nvPr/>
        </p:nvSpPr>
        <p:spPr>
          <a:xfrm>
            <a:off x="808275" y="3615807"/>
            <a:ext cx="1520235" cy="707886"/>
          </a:xfrm>
          <a:prstGeom prst="rect">
            <a:avLst/>
          </a:prstGeom>
          <a:noFill/>
        </p:spPr>
        <p:txBody>
          <a:bodyPr wrap="square" rtlCol="0">
            <a:spAutoFit/>
          </a:bodyPr>
          <a:lstStyle/>
          <a:p>
            <a:r>
              <a:rPr lang="es-PE" sz="4000" b="1" dirty="0">
                <a:solidFill>
                  <a:schemeClr val="bg1">
                    <a:lumMod val="95000"/>
                  </a:schemeClr>
                </a:solidFill>
              </a:rPr>
              <a:t>2</a:t>
            </a:r>
          </a:p>
        </p:txBody>
      </p:sp>
    </p:spTree>
    <p:extLst>
      <p:ext uri="{BB962C8B-B14F-4D97-AF65-F5344CB8AC3E}">
        <p14:creationId xmlns:p14="http://schemas.microsoft.com/office/powerpoint/2010/main" val="39625752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2682A727-88F7-44DE-9970-1814AAAFEA36}"/>
              </a:ext>
            </a:extLst>
          </p:cNvPr>
          <p:cNvSpPr txBox="1"/>
          <p:nvPr/>
        </p:nvSpPr>
        <p:spPr>
          <a:xfrm>
            <a:off x="1163320" y="1695088"/>
            <a:ext cx="4764691" cy="4416594"/>
          </a:xfrm>
          <a:prstGeom prst="rect">
            <a:avLst/>
          </a:prstGeom>
          <a:noFill/>
        </p:spPr>
        <p:txBody>
          <a:bodyPr wrap="square">
            <a:spAutoFit/>
          </a:bodyPr>
          <a:lstStyle/>
          <a:p>
            <a:pPr algn="l"/>
            <a:endParaRPr lang="en-US" sz="1100" b="0" i="0" u="none" strike="noStrike" baseline="0" dirty="0">
              <a:solidFill>
                <a:srgbClr val="000000"/>
              </a:solidFill>
              <a:latin typeface="Calibri" panose="020F0502020204030204" pitchFamily="34" charset="0"/>
            </a:endParaRPr>
          </a:p>
          <a:p>
            <a:pPr algn="just"/>
            <a:r>
              <a:rPr lang="es-ES" sz="1800" b="0" i="0" u="none" strike="noStrike" baseline="0" dirty="0">
                <a:latin typeface="Calibri" panose="020F0502020204030204" pitchFamily="34" charset="0"/>
              </a:rPr>
              <a:t>Muestra la situación financiera de la empresa definida como</a:t>
            </a:r>
            <a:r>
              <a:rPr lang="es-ES" sz="1800" b="1" i="0" u="none" strike="noStrike" baseline="0" dirty="0">
                <a:latin typeface="Calibri" panose="020F0502020204030204" pitchFamily="34" charset="0"/>
              </a:rPr>
              <a:t> los recursos que la empresa posee (activos), sus obligaciones con terceros (pasivos) y sus obligaciones con los accionistas (patrimonio). </a:t>
            </a:r>
          </a:p>
          <a:p>
            <a:pPr algn="just"/>
            <a:endParaRPr lang="en-US" sz="1800" b="0" i="0" u="none" strike="noStrike" baseline="0" dirty="0">
              <a:solidFill>
                <a:srgbClr val="000000"/>
              </a:solidFill>
              <a:latin typeface="Calibri" panose="020F0502020204030204" pitchFamily="34" charset="0"/>
            </a:endParaRPr>
          </a:p>
          <a:p>
            <a:pPr algn="just"/>
            <a:r>
              <a:rPr lang="es-ES" dirty="0">
                <a:latin typeface="Calibri" panose="020F0502020204030204" pitchFamily="34" charset="0"/>
              </a:rPr>
              <a:t>El ESF </a:t>
            </a:r>
            <a:r>
              <a:rPr lang="es-ES" sz="1800" b="0" i="0" u="none" strike="noStrike" baseline="0" dirty="0">
                <a:latin typeface="Calibri" panose="020F0502020204030204" pitchFamily="34" charset="0"/>
              </a:rPr>
              <a:t>es una fot</a:t>
            </a:r>
            <a:r>
              <a:rPr lang="es-ES" dirty="0">
                <a:latin typeface="Calibri" panose="020F0502020204030204" pitchFamily="34" charset="0"/>
              </a:rPr>
              <a:t>o </a:t>
            </a:r>
            <a:r>
              <a:rPr lang="es-ES" sz="1800" b="0" i="0" u="none" strike="noStrike" baseline="0" dirty="0">
                <a:latin typeface="Calibri" panose="020F0502020204030204" pitchFamily="34" charset="0"/>
              </a:rPr>
              <a:t>en una momento dado de la empresa dado que la misma sigue funcionando en forma continua (principio de empresa en marcha). </a:t>
            </a:r>
          </a:p>
          <a:p>
            <a:pPr algn="just"/>
            <a:endParaRPr lang="en-US" sz="1800" b="0" i="0" u="none" strike="noStrike" baseline="0" dirty="0">
              <a:solidFill>
                <a:srgbClr val="000000"/>
              </a:solidFill>
              <a:latin typeface="Calibri" panose="020F0502020204030204" pitchFamily="34" charset="0"/>
            </a:endParaRPr>
          </a:p>
          <a:p>
            <a:pPr algn="just"/>
            <a:r>
              <a:rPr lang="es-ES" sz="1800" b="0" i="0" u="none" strike="noStrike" baseline="0" dirty="0">
                <a:latin typeface="Calibri" panose="020F0502020204030204" pitchFamily="34" charset="0"/>
              </a:rPr>
              <a:t>Con el ESF, se puede observar aspectos financieros tales como: nivel de liquidez, capacidad para el pago de obligaciones en el corto y largo plazo, nivel de endeudamiento, etc.</a:t>
            </a:r>
            <a:endParaRPr lang="en-US" dirty="0"/>
          </a:p>
        </p:txBody>
      </p:sp>
      <p:pic>
        <p:nvPicPr>
          <p:cNvPr id="14" name="Picture 13">
            <a:extLst>
              <a:ext uri="{FF2B5EF4-FFF2-40B4-BE49-F238E27FC236}">
                <a16:creationId xmlns:a16="http://schemas.microsoft.com/office/drawing/2014/main" id="{08872959-963D-4C0D-991A-13E70ED5A346}"/>
              </a:ext>
            </a:extLst>
          </p:cNvPr>
          <p:cNvPicPr>
            <a:picLocks noChangeAspect="1"/>
          </p:cNvPicPr>
          <p:nvPr/>
        </p:nvPicPr>
        <p:blipFill>
          <a:blip r:embed="rId3"/>
          <a:stretch>
            <a:fillRect/>
          </a:stretch>
        </p:blipFill>
        <p:spPr>
          <a:xfrm>
            <a:off x="6096000" y="1996167"/>
            <a:ext cx="5742930" cy="3706689"/>
          </a:xfrm>
          <a:prstGeom prst="rect">
            <a:avLst/>
          </a:prstGeom>
          <a:ln>
            <a:solidFill>
              <a:schemeClr val="tx1"/>
            </a:solidFill>
          </a:ln>
        </p:spPr>
      </p:pic>
      <p:sp>
        <p:nvSpPr>
          <p:cNvPr id="10" name="CuadroTexto 3">
            <a:extLst>
              <a:ext uri="{FF2B5EF4-FFF2-40B4-BE49-F238E27FC236}">
                <a16:creationId xmlns:a16="http://schemas.microsoft.com/office/drawing/2014/main" id="{671F4455-97DE-E46C-CE0C-6BDF77133332}"/>
              </a:ext>
            </a:extLst>
          </p:cNvPr>
          <p:cNvSpPr txBox="1"/>
          <p:nvPr/>
        </p:nvSpPr>
        <p:spPr>
          <a:xfrm>
            <a:off x="1985230" y="151419"/>
            <a:ext cx="8488926" cy="1569660"/>
          </a:xfrm>
          <a:prstGeom prst="rect">
            <a:avLst/>
          </a:prstGeom>
          <a:noFill/>
        </p:spPr>
        <p:txBody>
          <a:bodyPr wrap="square" rtlCol="0">
            <a:spAutoFit/>
          </a:bodyPr>
          <a:lstStyle/>
          <a:p>
            <a:r>
              <a:rPr lang="es-PE" sz="3200" b="1" dirty="0">
                <a:solidFill>
                  <a:srgbClr val="08238B"/>
                </a:solidFill>
              </a:rPr>
              <a:t> </a:t>
            </a:r>
            <a:r>
              <a:rPr lang="es-ES" sz="3200" b="1" dirty="0">
                <a:solidFill>
                  <a:srgbClr val="08238B"/>
                </a:solidFill>
              </a:rPr>
              <a:t>Relaciones del estado de situación </a:t>
            </a:r>
          </a:p>
          <a:p>
            <a:r>
              <a:rPr lang="es-ES" sz="3200" b="1" dirty="0">
                <a:solidFill>
                  <a:srgbClr val="08238B"/>
                </a:solidFill>
              </a:rPr>
              <a:t>financiera y el estado de resultados</a:t>
            </a:r>
          </a:p>
          <a:p>
            <a:r>
              <a:rPr lang="es-PE" sz="3200" b="1" dirty="0">
                <a:solidFill>
                  <a:srgbClr val="08238B"/>
                </a:solidFill>
              </a:rPr>
              <a:t> ESTADO DE SITUACIÓN FINANCIERA</a:t>
            </a:r>
            <a:endParaRPr lang="es-PE" sz="3200" b="1" i="1" dirty="0">
              <a:solidFill>
                <a:srgbClr val="08238B"/>
              </a:solidFill>
            </a:endParaRPr>
          </a:p>
        </p:txBody>
      </p:sp>
      <p:cxnSp>
        <p:nvCxnSpPr>
          <p:cNvPr id="11" name="Conector recto 2">
            <a:extLst>
              <a:ext uri="{FF2B5EF4-FFF2-40B4-BE49-F238E27FC236}">
                <a16:creationId xmlns:a16="http://schemas.microsoft.com/office/drawing/2014/main" id="{1D9F31C9-7A01-8B49-D175-055F01E70B49}"/>
              </a:ext>
            </a:extLst>
          </p:cNvPr>
          <p:cNvCxnSpPr/>
          <p:nvPr/>
        </p:nvCxnSpPr>
        <p:spPr>
          <a:xfrm>
            <a:off x="2120323" y="1196196"/>
            <a:ext cx="7951354"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pic>
        <p:nvPicPr>
          <p:cNvPr id="6" name="Imagen 5">
            <a:extLst>
              <a:ext uri="{FF2B5EF4-FFF2-40B4-BE49-F238E27FC236}">
                <a16:creationId xmlns:a16="http://schemas.microsoft.com/office/drawing/2014/main" id="{5CC8A4B6-F11C-CC8A-C6EC-57E3AB80BB15}"/>
              </a:ext>
            </a:extLst>
          </p:cNvPr>
          <p:cNvPicPr>
            <a:picLocks noChangeAspect="1"/>
          </p:cNvPicPr>
          <p:nvPr/>
        </p:nvPicPr>
        <p:blipFill rotWithShape="1">
          <a:blip r:embed="rId4"/>
          <a:srcRect t="9947"/>
          <a:stretch/>
        </p:blipFill>
        <p:spPr>
          <a:xfrm>
            <a:off x="8903222" y="48754"/>
            <a:ext cx="2616875" cy="1003977"/>
          </a:xfrm>
          <a:prstGeom prst="rect">
            <a:avLst/>
          </a:prstGeom>
        </p:spPr>
      </p:pic>
    </p:spTree>
    <p:extLst>
      <p:ext uri="{BB962C8B-B14F-4D97-AF65-F5344CB8AC3E}">
        <p14:creationId xmlns:p14="http://schemas.microsoft.com/office/powerpoint/2010/main" val="4920903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2682A727-88F7-44DE-9970-1814AAAFEA36}"/>
              </a:ext>
            </a:extLst>
          </p:cNvPr>
          <p:cNvSpPr txBox="1"/>
          <p:nvPr/>
        </p:nvSpPr>
        <p:spPr>
          <a:xfrm>
            <a:off x="1163320" y="1695088"/>
            <a:ext cx="4764691" cy="5078313"/>
          </a:xfrm>
          <a:prstGeom prst="rect">
            <a:avLst/>
          </a:prstGeom>
          <a:noFill/>
        </p:spPr>
        <p:txBody>
          <a:bodyPr wrap="square">
            <a:spAutoFit/>
          </a:bodyPr>
          <a:lstStyle/>
          <a:p>
            <a:pPr algn="just"/>
            <a:r>
              <a:rPr lang="es-ES" sz="1800" b="0" i="0" u="none" strike="noStrike" baseline="0" dirty="0">
                <a:latin typeface="Calibri" panose="020F0502020204030204" pitchFamily="34" charset="0"/>
              </a:rPr>
              <a:t>Tiene como finalidad mostrar la situación económica de la empresa, es decir, el resultado de su actividad durante un periodo de tiempo (hasta un año). Muestra </a:t>
            </a:r>
            <a:r>
              <a:rPr lang="es-ES" dirty="0">
                <a:latin typeface="Calibri" panose="020F0502020204030204" pitchFamily="34" charset="0"/>
              </a:rPr>
              <a:t>el desempeño de l</a:t>
            </a:r>
            <a:r>
              <a:rPr lang="es-ES" sz="1800" b="0" i="0" u="none" strike="noStrike" baseline="0" dirty="0">
                <a:latin typeface="Calibri" panose="020F0502020204030204" pitchFamily="34" charset="0"/>
              </a:rPr>
              <a:t>a empresa durante ese ejercicio.</a:t>
            </a:r>
          </a:p>
          <a:p>
            <a:pPr algn="just"/>
            <a:endParaRPr lang="en-US" sz="1800" b="0" i="0" u="none" strike="noStrike" baseline="0" dirty="0">
              <a:solidFill>
                <a:srgbClr val="000000"/>
              </a:solidFill>
              <a:latin typeface="Calibri" panose="020F0502020204030204" pitchFamily="34" charset="0"/>
            </a:endParaRPr>
          </a:p>
          <a:p>
            <a:pPr algn="just"/>
            <a:r>
              <a:rPr lang="es-ES" sz="1800" b="1" i="0" u="none" strike="noStrike" baseline="0" dirty="0">
                <a:latin typeface="Calibri" panose="020F0502020204030204" pitchFamily="34" charset="0"/>
              </a:rPr>
              <a:t>Utilidad bruta, es diferencia entre las ventas totales menos el costo de ventas, muestra la ganancia por las ventas realizadas. </a:t>
            </a:r>
            <a:endParaRPr lang="es-ES" b="1" dirty="0">
              <a:latin typeface="Calibri" panose="020F0502020204030204" pitchFamily="34" charset="0"/>
            </a:endParaRPr>
          </a:p>
          <a:p>
            <a:pPr algn="just"/>
            <a:endParaRPr lang="en-US" sz="1800" b="0" i="0" u="none" strike="noStrike" baseline="0" dirty="0">
              <a:solidFill>
                <a:srgbClr val="000000"/>
              </a:solidFill>
              <a:latin typeface="Calibri" panose="020F0502020204030204" pitchFamily="34" charset="0"/>
            </a:endParaRPr>
          </a:p>
          <a:p>
            <a:pPr algn="just"/>
            <a:r>
              <a:rPr lang="es-ES" sz="1800" b="1" i="0" u="none" strike="noStrike" baseline="0" dirty="0">
                <a:latin typeface="Calibri" panose="020F0502020204030204" pitchFamily="34" charset="0"/>
              </a:rPr>
              <a:t>Utilidad operativa, se calcula descontando a la utilidad bruta los gastos de administración y de ventas. </a:t>
            </a:r>
          </a:p>
          <a:p>
            <a:pPr algn="just"/>
            <a:endParaRPr lang="en-US" sz="1800" b="0" i="0" u="none" strike="noStrike" baseline="0" dirty="0">
              <a:solidFill>
                <a:srgbClr val="000000"/>
              </a:solidFill>
              <a:latin typeface="Calibri" panose="020F0502020204030204" pitchFamily="34" charset="0"/>
            </a:endParaRPr>
          </a:p>
          <a:p>
            <a:pPr algn="just"/>
            <a:r>
              <a:rPr lang="es-ES" sz="1800" b="1" i="0" u="none" strike="noStrike" baseline="0" dirty="0">
                <a:latin typeface="Calibri" panose="020F0502020204030204" pitchFamily="34" charset="0"/>
              </a:rPr>
              <a:t>Utilidad neta, es el resultado final obtenido de todos los ingresos y gastos realizados en el ejercicio menos el impuesto a la renta correspondiente.</a:t>
            </a:r>
            <a:endParaRPr lang="en-US" dirty="0"/>
          </a:p>
        </p:txBody>
      </p:sp>
      <p:pic>
        <p:nvPicPr>
          <p:cNvPr id="10" name="Picture 9">
            <a:extLst>
              <a:ext uri="{FF2B5EF4-FFF2-40B4-BE49-F238E27FC236}">
                <a16:creationId xmlns:a16="http://schemas.microsoft.com/office/drawing/2014/main" id="{D9C01066-9B11-48D1-9826-F7FB08F8FF62}"/>
              </a:ext>
            </a:extLst>
          </p:cNvPr>
          <p:cNvPicPr>
            <a:picLocks noChangeAspect="1"/>
          </p:cNvPicPr>
          <p:nvPr/>
        </p:nvPicPr>
        <p:blipFill>
          <a:blip r:embed="rId3"/>
          <a:stretch>
            <a:fillRect/>
          </a:stretch>
        </p:blipFill>
        <p:spPr>
          <a:xfrm>
            <a:off x="6915713" y="1712501"/>
            <a:ext cx="4578493" cy="4127350"/>
          </a:xfrm>
          <a:prstGeom prst="rect">
            <a:avLst/>
          </a:prstGeom>
        </p:spPr>
      </p:pic>
      <p:sp>
        <p:nvSpPr>
          <p:cNvPr id="11" name="CuadroTexto 3">
            <a:extLst>
              <a:ext uri="{FF2B5EF4-FFF2-40B4-BE49-F238E27FC236}">
                <a16:creationId xmlns:a16="http://schemas.microsoft.com/office/drawing/2014/main" id="{0F8CB38C-6637-3F0C-265D-40E232405BF9}"/>
              </a:ext>
            </a:extLst>
          </p:cNvPr>
          <p:cNvSpPr txBox="1"/>
          <p:nvPr/>
        </p:nvSpPr>
        <p:spPr>
          <a:xfrm>
            <a:off x="1985230" y="151419"/>
            <a:ext cx="8488926" cy="1569660"/>
          </a:xfrm>
          <a:prstGeom prst="rect">
            <a:avLst/>
          </a:prstGeom>
          <a:noFill/>
        </p:spPr>
        <p:txBody>
          <a:bodyPr wrap="square" rtlCol="0">
            <a:spAutoFit/>
          </a:bodyPr>
          <a:lstStyle/>
          <a:p>
            <a:r>
              <a:rPr lang="es-PE" sz="3200" b="1" dirty="0">
                <a:solidFill>
                  <a:srgbClr val="08238B"/>
                </a:solidFill>
              </a:rPr>
              <a:t> </a:t>
            </a:r>
            <a:r>
              <a:rPr lang="es-ES" sz="3200" b="1" dirty="0">
                <a:solidFill>
                  <a:srgbClr val="08238B"/>
                </a:solidFill>
              </a:rPr>
              <a:t>Relaciones del estado de situación </a:t>
            </a:r>
          </a:p>
          <a:p>
            <a:r>
              <a:rPr lang="es-ES" sz="3200" b="1" dirty="0">
                <a:solidFill>
                  <a:srgbClr val="08238B"/>
                </a:solidFill>
              </a:rPr>
              <a:t>financiera y el estado de resultados</a:t>
            </a:r>
          </a:p>
          <a:p>
            <a:r>
              <a:rPr lang="es-PE" sz="3200" b="1" dirty="0">
                <a:solidFill>
                  <a:srgbClr val="08238B"/>
                </a:solidFill>
              </a:rPr>
              <a:t> ESTADO DE RESULTADOS</a:t>
            </a:r>
            <a:endParaRPr lang="es-PE" sz="3200" b="1" i="1" dirty="0">
              <a:solidFill>
                <a:srgbClr val="08238B"/>
              </a:solidFill>
            </a:endParaRPr>
          </a:p>
        </p:txBody>
      </p:sp>
      <p:cxnSp>
        <p:nvCxnSpPr>
          <p:cNvPr id="12" name="Conector recto 2">
            <a:extLst>
              <a:ext uri="{FF2B5EF4-FFF2-40B4-BE49-F238E27FC236}">
                <a16:creationId xmlns:a16="http://schemas.microsoft.com/office/drawing/2014/main" id="{2C77FCD1-BB78-E321-C6FF-A7EE1AC54B5E}"/>
              </a:ext>
            </a:extLst>
          </p:cNvPr>
          <p:cNvCxnSpPr/>
          <p:nvPr/>
        </p:nvCxnSpPr>
        <p:spPr>
          <a:xfrm>
            <a:off x="2120323" y="1196196"/>
            <a:ext cx="7951354"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pic>
        <p:nvPicPr>
          <p:cNvPr id="6" name="Imagen 5">
            <a:extLst>
              <a:ext uri="{FF2B5EF4-FFF2-40B4-BE49-F238E27FC236}">
                <a16:creationId xmlns:a16="http://schemas.microsoft.com/office/drawing/2014/main" id="{1D1A4D1F-32DF-506C-9D9F-18165D88595F}"/>
              </a:ext>
            </a:extLst>
          </p:cNvPr>
          <p:cNvPicPr>
            <a:picLocks noChangeAspect="1"/>
          </p:cNvPicPr>
          <p:nvPr/>
        </p:nvPicPr>
        <p:blipFill rotWithShape="1">
          <a:blip r:embed="rId4"/>
          <a:srcRect t="9947"/>
          <a:stretch/>
        </p:blipFill>
        <p:spPr>
          <a:xfrm>
            <a:off x="8903222" y="48754"/>
            <a:ext cx="2616875" cy="1003977"/>
          </a:xfrm>
          <a:prstGeom prst="rect">
            <a:avLst/>
          </a:prstGeom>
        </p:spPr>
      </p:pic>
    </p:spTree>
    <p:extLst>
      <p:ext uri="{BB962C8B-B14F-4D97-AF65-F5344CB8AC3E}">
        <p14:creationId xmlns:p14="http://schemas.microsoft.com/office/powerpoint/2010/main" val="2496752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3520238" y="3748799"/>
            <a:ext cx="6854683" cy="584775"/>
          </a:xfrm>
          <a:prstGeom prst="rect">
            <a:avLst/>
          </a:prstGeom>
          <a:noFill/>
        </p:spPr>
        <p:txBody>
          <a:bodyPr wrap="square" rtlCol="0">
            <a:spAutoFit/>
          </a:bodyPr>
          <a:lstStyle/>
          <a:p>
            <a:r>
              <a:rPr lang="es-PE" sz="3200" b="1" dirty="0">
                <a:solidFill>
                  <a:srgbClr val="08238B"/>
                </a:solidFill>
              </a:rPr>
              <a:t>Caso Práctico:  Empresa Yura</a:t>
            </a:r>
            <a:endParaRPr lang="es-ES" sz="3200" b="1" dirty="0">
              <a:solidFill>
                <a:srgbClr val="08238B"/>
              </a:solidFill>
            </a:endParaRPr>
          </a:p>
        </p:txBody>
      </p:sp>
      <p:cxnSp>
        <p:nvCxnSpPr>
          <p:cNvPr id="10" name="Conector recto 9"/>
          <p:cNvCxnSpPr>
            <a:cxnSpLocks/>
          </p:cNvCxnSpPr>
          <p:nvPr/>
        </p:nvCxnSpPr>
        <p:spPr>
          <a:xfrm>
            <a:off x="3035415" y="4389755"/>
            <a:ext cx="6628562" cy="0"/>
          </a:xfrm>
          <a:prstGeom prst="line">
            <a:avLst/>
          </a:prstGeom>
          <a:ln w="57150" cap="rnd" cmpd="sng">
            <a:solidFill>
              <a:srgbClr val="B0ACAB"/>
            </a:solidFill>
          </a:ln>
          <a:effectLst/>
        </p:spPr>
        <p:style>
          <a:lnRef idx="2">
            <a:schemeClr val="accent1"/>
          </a:lnRef>
          <a:fillRef idx="0">
            <a:schemeClr val="accent1"/>
          </a:fillRef>
          <a:effectRef idx="1">
            <a:schemeClr val="accent1"/>
          </a:effectRef>
          <a:fontRef idx="minor">
            <a:schemeClr val="tx1"/>
          </a:fontRef>
        </p:style>
      </p:cxnSp>
      <p:pic>
        <p:nvPicPr>
          <p:cNvPr id="5" name="Imagen 4">
            <a:extLst>
              <a:ext uri="{FF2B5EF4-FFF2-40B4-BE49-F238E27FC236}">
                <a16:creationId xmlns:a16="http://schemas.microsoft.com/office/drawing/2014/main" id="{55FAC0C8-3BB3-764A-94C0-AB659DE0E79D}"/>
              </a:ext>
            </a:extLst>
          </p:cNvPr>
          <p:cNvPicPr>
            <a:picLocks noChangeAspect="1"/>
          </p:cNvPicPr>
          <p:nvPr/>
        </p:nvPicPr>
        <p:blipFill>
          <a:blip r:embed="rId2"/>
          <a:stretch>
            <a:fillRect/>
          </a:stretch>
        </p:blipFill>
        <p:spPr>
          <a:xfrm>
            <a:off x="9577542" y="201478"/>
            <a:ext cx="2437341" cy="1038386"/>
          </a:xfrm>
          <a:prstGeom prst="rect">
            <a:avLst/>
          </a:prstGeom>
        </p:spPr>
      </p:pic>
    </p:spTree>
    <p:extLst>
      <p:ext uri="{BB962C8B-B14F-4D97-AF65-F5344CB8AC3E}">
        <p14:creationId xmlns:p14="http://schemas.microsoft.com/office/powerpoint/2010/main" val="7211859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rgbClr val="314473"/>
            </a:gs>
            <a:gs pos="48000">
              <a:srgbClr val="4B68B0"/>
            </a:gs>
            <a:gs pos="100000">
              <a:srgbClr val="8FA1CF"/>
            </a:gs>
          </a:gsLst>
          <a:lin ang="16200000" scaled="0"/>
        </a:gradFill>
        <a:effectLst/>
      </p:bgPr>
    </p:bg>
    <p:spTree>
      <p:nvGrpSpPr>
        <p:cNvPr id="1" name="Shape 155"/>
        <p:cNvGrpSpPr/>
        <p:nvPr/>
      </p:nvGrpSpPr>
      <p:grpSpPr>
        <a:xfrm>
          <a:off x="0" y="0"/>
          <a:ext cx="0" cy="0"/>
          <a:chOff x="0" y="0"/>
          <a:chExt cx="0" cy="0"/>
        </a:xfrm>
      </p:grpSpPr>
      <p:pic>
        <p:nvPicPr>
          <p:cNvPr id="156" name="Google Shape;156;p2"/>
          <p:cNvPicPr preferRelativeResize="0"/>
          <p:nvPr/>
        </p:nvPicPr>
        <p:blipFill rotWithShape="1">
          <a:blip r:embed="rId3">
            <a:alphaModFix/>
          </a:blip>
          <a:srcRect/>
          <a:stretch/>
        </p:blipFill>
        <p:spPr>
          <a:xfrm>
            <a:off x="9444538" y="3661192"/>
            <a:ext cx="2286319" cy="2857899"/>
          </a:xfrm>
          <a:prstGeom prst="rect">
            <a:avLst/>
          </a:prstGeom>
          <a:noFill/>
          <a:ln>
            <a:noFill/>
          </a:ln>
        </p:spPr>
      </p:pic>
      <p:sp>
        <p:nvSpPr>
          <p:cNvPr id="157" name="Google Shape;157;p2"/>
          <p:cNvSpPr txBox="1">
            <a:spLocks noGrp="1"/>
          </p:cNvSpPr>
          <p:nvPr>
            <p:ph type="ctrTitle"/>
          </p:nvPr>
        </p:nvSpPr>
        <p:spPr>
          <a:xfrm>
            <a:off x="540656" y="338909"/>
            <a:ext cx="9679449" cy="81155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4400"/>
              <a:buFont typeface="Century Gothic"/>
              <a:buNone/>
            </a:pPr>
            <a:r>
              <a:rPr lang="es-ES" sz="4400" b="1" dirty="0">
                <a:solidFill>
                  <a:schemeClr val="lt1"/>
                </a:solidFill>
              </a:rPr>
              <a:t>PROPUESTA DE VALOR</a:t>
            </a:r>
            <a:endParaRPr sz="4400" b="1" dirty="0">
              <a:solidFill>
                <a:schemeClr val="lt1"/>
              </a:solidFill>
            </a:endParaRPr>
          </a:p>
        </p:txBody>
      </p:sp>
      <p:sp>
        <p:nvSpPr>
          <p:cNvPr id="158" name="Google Shape;158;p2"/>
          <p:cNvSpPr txBox="1"/>
          <p:nvPr/>
        </p:nvSpPr>
        <p:spPr>
          <a:xfrm>
            <a:off x="540655" y="1310820"/>
            <a:ext cx="11190201" cy="2462213"/>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En el año 1966 se constituyó Yura S.A., para ser uno de los ejes de desarrollo más importantes de la región sur del país.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Yura está especializada en la producción y comercialización de Cemento de alta calidad, realiza su distribución principalmente a través de la Red de Negocios AConstruir, convirtiéndose en líder de su mercado de influencia.</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Yura S.A., una subsidiaria directa del Consorcio Cementero del Sur S.A. que posee el 92.75 por ciento de las acciones representativas de su capital emitido y esta es a su vez una subsidiaria directa de Holding Cementero del Perú S.A., y como tal pertenece al segmento cementos del Grupo Gloria. </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Yura S.A. ha demostrado, a través de importantes inversiones realizadas durante los últimos años, su compromiso en el proceso de desarrollo del Perú, suministrando productos y servicios que superan los más altos estándares y la satisfacción de las exigencias de sus clientes. Produce: concreto premezclado, prefabricados de concreto, y es líder en el mercado de la zona sur del país.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159" name="Google Shape;159;p2"/>
          <p:cNvSpPr txBox="1"/>
          <p:nvPr/>
        </p:nvSpPr>
        <p:spPr>
          <a:xfrm>
            <a:off x="675861" y="4336940"/>
            <a:ext cx="1139687" cy="3693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a:ln>
                  <a:noFill/>
                </a:ln>
                <a:solidFill>
                  <a:srgbClr val="072B62"/>
                </a:solidFill>
                <a:effectLst/>
                <a:uLnTx/>
                <a:uFillTx/>
                <a:latin typeface="Century Gothic"/>
                <a:ea typeface="Century Gothic"/>
                <a:cs typeface="Century Gothic"/>
                <a:sym typeface="Century Gothic"/>
              </a:rPr>
              <a:t>MISIÓN</a:t>
            </a:r>
            <a:endParaRPr kumimoji="0" sz="1800" b="1" i="0" u="none" strike="noStrike" kern="0" cap="none" spc="0" normalizeH="0" baseline="0" noProof="0">
              <a:ln>
                <a:noFill/>
              </a:ln>
              <a:solidFill>
                <a:srgbClr val="072B62"/>
              </a:solidFill>
              <a:effectLst/>
              <a:uLnTx/>
              <a:uFillTx/>
              <a:latin typeface="Century Gothic"/>
              <a:ea typeface="Century Gothic"/>
              <a:cs typeface="Century Gothic"/>
              <a:sym typeface="Century Gothic"/>
            </a:endParaRPr>
          </a:p>
        </p:txBody>
      </p:sp>
      <p:sp>
        <p:nvSpPr>
          <p:cNvPr id="160" name="Google Shape;160;p2"/>
          <p:cNvSpPr txBox="1"/>
          <p:nvPr/>
        </p:nvSpPr>
        <p:spPr>
          <a:xfrm>
            <a:off x="2054087" y="3829109"/>
            <a:ext cx="7116417" cy="1384995"/>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Somos fuente de desarrollo, produciendo y comercializando cemento, prefabricados de concreto, materiales y servicios de la más alta calidad para ser siempre la primera opción del mercado, en un entorno que: Motive y desarrolle a nuestros colaboradores, comunidades, clientes y proveedores; promueva la armonía con el medio ambiente y maximice el valor de la empresa.</a:t>
            </a: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161" name="Google Shape;161;p2"/>
          <p:cNvSpPr txBox="1"/>
          <p:nvPr/>
        </p:nvSpPr>
        <p:spPr>
          <a:xfrm>
            <a:off x="675861" y="5547180"/>
            <a:ext cx="7116417" cy="738664"/>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Seremos una organización líder en los mercados en que participemos, coherentes con nuestros principios y valores, de modo que nuestros grupos de interés se sientan plenamente identificados.</a:t>
            </a: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162" name="Google Shape;162;p2"/>
          <p:cNvSpPr txBox="1"/>
          <p:nvPr/>
        </p:nvSpPr>
        <p:spPr>
          <a:xfrm>
            <a:off x="8163339" y="5731846"/>
            <a:ext cx="1007165" cy="3693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a:ln>
                  <a:noFill/>
                </a:ln>
                <a:solidFill>
                  <a:srgbClr val="072B62"/>
                </a:solidFill>
                <a:effectLst/>
                <a:uLnTx/>
                <a:uFillTx/>
                <a:latin typeface="Century Gothic"/>
                <a:ea typeface="Century Gothic"/>
                <a:cs typeface="Century Gothic"/>
                <a:sym typeface="Century Gothic"/>
              </a:rPr>
              <a:t>VISIÓN</a:t>
            </a:r>
            <a:endParaRPr kumimoji="0" sz="1800" b="1" i="0" u="none" strike="noStrike" kern="0" cap="none" spc="0" normalizeH="0" baseline="0" noProof="0">
              <a:ln>
                <a:noFill/>
              </a:ln>
              <a:solidFill>
                <a:srgbClr val="072B62"/>
              </a:solidFill>
              <a:effectLst/>
              <a:uLnTx/>
              <a:uFillTx/>
              <a:latin typeface="Century Gothic"/>
              <a:ea typeface="Century Gothic"/>
              <a:cs typeface="Century Gothic"/>
              <a:sym typeface="Century Gothic"/>
            </a:endParaRPr>
          </a:p>
        </p:txBody>
      </p:sp>
      <p:pic>
        <p:nvPicPr>
          <p:cNvPr id="10" name="Imagen 9">
            <a:extLst>
              <a:ext uri="{FF2B5EF4-FFF2-40B4-BE49-F238E27FC236}">
                <a16:creationId xmlns:a16="http://schemas.microsoft.com/office/drawing/2014/main" id="{785460B7-AB05-700A-175D-A25AAF9EA863}"/>
              </a:ext>
            </a:extLst>
          </p:cNvPr>
          <p:cNvPicPr>
            <a:picLocks noChangeAspect="1"/>
          </p:cNvPicPr>
          <p:nvPr/>
        </p:nvPicPr>
        <p:blipFill rotWithShape="1">
          <a:blip r:embed="rId4"/>
          <a:srcRect t="9947"/>
          <a:stretch/>
        </p:blipFill>
        <p:spPr>
          <a:xfrm>
            <a:off x="8903222" y="48754"/>
            <a:ext cx="2616875" cy="1003977"/>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rgbClr val="314473"/>
            </a:gs>
            <a:gs pos="48000">
              <a:srgbClr val="4B68B0"/>
            </a:gs>
            <a:gs pos="100000">
              <a:srgbClr val="8FA1CF"/>
            </a:gs>
          </a:gsLst>
          <a:lin ang="16200000" scaled="0"/>
        </a:gradFill>
        <a:effectLst/>
      </p:bgPr>
    </p:bg>
    <p:spTree>
      <p:nvGrpSpPr>
        <p:cNvPr id="1" name="Shape 167"/>
        <p:cNvGrpSpPr/>
        <p:nvPr/>
      </p:nvGrpSpPr>
      <p:grpSpPr>
        <a:xfrm>
          <a:off x="0" y="0"/>
          <a:ext cx="0" cy="0"/>
          <a:chOff x="0" y="0"/>
          <a:chExt cx="0" cy="0"/>
        </a:xfrm>
      </p:grpSpPr>
      <p:pic>
        <p:nvPicPr>
          <p:cNvPr id="168" name="Google Shape;168;p3"/>
          <p:cNvPicPr preferRelativeResize="0"/>
          <p:nvPr/>
        </p:nvPicPr>
        <p:blipFill rotWithShape="1">
          <a:blip r:embed="rId3">
            <a:alphaModFix/>
          </a:blip>
          <a:srcRect/>
          <a:stretch/>
        </p:blipFill>
        <p:spPr>
          <a:xfrm>
            <a:off x="9444538" y="3661192"/>
            <a:ext cx="2286319" cy="2857899"/>
          </a:xfrm>
          <a:prstGeom prst="rect">
            <a:avLst/>
          </a:prstGeom>
          <a:noFill/>
          <a:ln>
            <a:noFill/>
          </a:ln>
        </p:spPr>
      </p:pic>
      <p:sp>
        <p:nvSpPr>
          <p:cNvPr id="169" name="Google Shape;169;p3"/>
          <p:cNvSpPr txBox="1">
            <a:spLocks noGrp="1"/>
          </p:cNvSpPr>
          <p:nvPr>
            <p:ph type="ctrTitle"/>
          </p:nvPr>
        </p:nvSpPr>
        <p:spPr>
          <a:xfrm>
            <a:off x="540656" y="338909"/>
            <a:ext cx="9679449" cy="81155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4400"/>
              <a:buFont typeface="Century Gothic"/>
              <a:buNone/>
            </a:pPr>
            <a:r>
              <a:rPr lang="es-ES" sz="4400" b="1">
                <a:solidFill>
                  <a:schemeClr val="lt1"/>
                </a:solidFill>
              </a:rPr>
              <a:t>ANÁLISIS VERTICAL DEL ER</a:t>
            </a:r>
            <a:endParaRPr sz="4400" b="1">
              <a:solidFill>
                <a:schemeClr val="lt1"/>
              </a:solidFill>
            </a:endParaRPr>
          </a:p>
        </p:txBody>
      </p:sp>
      <p:pic>
        <p:nvPicPr>
          <p:cNvPr id="170" name="Google Shape;170;p3"/>
          <p:cNvPicPr preferRelativeResize="0"/>
          <p:nvPr/>
        </p:nvPicPr>
        <p:blipFill rotWithShape="1">
          <a:blip r:embed="rId4">
            <a:alphaModFix/>
          </a:blip>
          <a:srcRect/>
          <a:stretch/>
        </p:blipFill>
        <p:spPr>
          <a:xfrm>
            <a:off x="461150" y="2990900"/>
            <a:ext cx="8668825" cy="3620950"/>
          </a:xfrm>
          <a:prstGeom prst="rect">
            <a:avLst/>
          </a:prstGeom>
          <a:noFill/>
          <a:ln>
            <a:noFill/>
          </a:ln>
        </p:spPr>
      </p:pic>
      <p:sp>
        <p:nvSpPr>
          <p:cNvPr id="171" name="Google Shape;171;p3"/>
          <p:cNvSpPr txBox="1"/>
          <p:nvPr/>
        </p:nvSpPr>
        <p:spPr>
          <a:xfrm>
            <a:off x="500856" y="1583408"/>
            <a:ext cx="11190300" cy="2077800"/>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5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Existe un aumento en el porcentaje que representan los costos de ventas, lo que genera una disminución de las ganancias brutas. Este cambio porcentual y el mantenimiento de los otros valores en porcentaje trae finalmente una disminución de las ganancias netas del ejercicio</a:t>
            </a:r>
            <a:endParaRPr kumimoji="0" sz="15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pic>
        <p:nvPicPr>
          <p:cNvPr id="7" name="Imagen 6">
            <a:extLst>
              <a:ext uri="{FF2B5EF4-FFF2-40B4-BE49-F238E27FC236}">
                <a16:creationId xmlns:a16="http://schemas.microsoft.com/office/drawing/2014/main" id="{C1225E79-1A38-7929-C898-4401073CFABE}"/>
              </a:ext>
            </a:extLst>
          </p:cNvPr>
          <p:cNvPicPr>
            <a:picLocks noChangeAspect="1"/>
          </p:cNvPicPr>
          <p:nvPr/>
        </p:nvPicPr>
        <p:blipFill rotWithShape="1">
          <a:blip r:embed="rId5"/>
          <a:srcRect t="9947"/>
          <a:stretch/>
        </p:blipFill>
        <p:spPr>
          <a:xfrm>
            <a:off x="8903222" y="48754"/>
            <a:ext cx="2616875" cy="1003977"/>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rgbClr val="314473"/>
            </a:gs>
            <a:gs pos="48000">
              <a:srgbClr val="4B68B0"/>
            </a:gs>
            <a:gs pos="100000">
              <a:srgbClr val="8FA1CF"/>
            </a:gs>
          </a:gsLst>
          <a:lin ang="16200000" scaled="0"/>
        </a:gradFill>
        <a:effectLst/>
      </p:bgPr>
    </p:bg>
    <p:spTree>
      <p:nvGrpSpPr>
        <p:cNvPr id="1" name="Shape 176"/>
        <p:cNvGrpSpPr/>
        <p:nvPr/>
      </p:nvGrpSpPr>
      <p:grpSpPr>
        <a:xfrm>
          <a:off x="0" y="0"/>
          <a:ext cx="0" cy="0"/>
          <a:chOff x="0" y="0"/>
          <a:chExt cx="0" cy="0"/>
        </a:xfrm>
      </p:grpSpPr>
      <p:pic>
        <p:nvPicPr>
          <p:cNvPr id="177" name="Google Shape;177;p4"/>
          <p:cNvPicPr preferRelativeResize="0"/>
          <p:nvPr/>
        </p:nvPicPr>
        <p:blipFill rotWithShape="1">
          <a:blip r:embed="rId3">
            <a:alphaModFix/>
          </a:blip>
          <a:srcRect/>
          <a:stretch/>
        </p:blipFill>
        <p:spPr>
          <a:xfrm>
            <a:off x="9444538" y="3661192"/>
            <a:ext cx="2286319" cy="2857899"/>
          </a:xfrm>
          <a:prstGeom prst="rect">
            <a:avLst/>
          </a:prstGeom>
          <a:noFill/>
          <a:ln>
            <a:noFill/>
          </a:ln>
        </p:spPr>
      </p:pic>
      <p:sp>
        <p:nvSpPr>
          <p:cNvPr id="178" name="Google Shape;178;p4"/>
          <p:cNvSpPr txBox="1">
            <a:spLocks noGrp="1"/>
          </p:cNvSpPr>
          <p:nvPr>
            <p:ph type="ctrTitle"/>
          </p:nvPr>
        </p:nvSpPr>
        <p:spPr>
          <a:xfrm>
            <a:off x="540656" y="338909"/>
            <a:ext cx="9679449" cy="81155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4400"/>
              <a:buFont typeface="Century Gothic"/>
              <a:buNone/>
            </a:pPr>
            <a:r>
              <a:rPr lang="es-ES" sz="4400" b="1">
                <a:solidFill>
                  <a:schemeClr val="lt1"/>
                </a:solidFill>
              </a:rPr>
              <a:t>ANÁLISIS HORIZONTAL DEL ER</a:t>
            </a:r>
            <a:endParaRPr sz="4400" b="1">
              <a:solidFill>
                <a:schemeClr val="lt1"/>
              </a:solidFill>
            </a:endParaRPr>
          </a:p>
        </p:txBody>
      </p:sp>
      <p:sp>
        <p:nvSpPr>
          <p:cNvPr id="179" name="Google Shape;179;p4"/>
          <p:cNvSpPr txBox="1"/>
          <p:nvPr/>
        </p:nvSpPr>
        <p:spPr>
          <a:xfrm>
            <a:off x="540656" y="1417983"/>
            <a:ext cx="11190300" cy="1708500"/>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5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5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Se ve una disminución en el incremento de la tendencia del ingreso por ventas, que no guarda correlación con la disminución que debió existir en los costos de ventas, aunque en el 2019 se logra una mayor estabilidad.  Resalta además un incremento de gastos operativos en el año 2017 que ayudó a generar un aumento en las ganancias netas del ejercicio respecto al ejercicio anterior, pero en el 2019 sin este aumento sui generis, no se pudo evitar una reducción del 32% de la ganancias netas respecto al año anterior. </a:t>
            </a:r>
            <a:endParaRPr kumimoji="0" sz="15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5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pic>
        <p:nvPicPr>
          <p:cNvPr id="180" name="Google Shape;180;p4"/>
          <p:cNvPicPr preferRelativeResize="0"/>
          <p:nvPr/>
        </p:nvPicPr>
        <p:blipFill rotWithShape="1">
          <a:blip r:embed="rId4">
            <a:alphaModFix/>
          </a:blip>
          <a:srcRect/>
          <a:stretch/>
        </p:blipFill>
        <p:spPr>
          <a:xfrm>
            <a:off x="461141" y="3285946"/>
            <a:ext cx="7980493" cy="3311360"/>
          </a:xfrm>
          <a:prstGeom prst="rect">
            <a:avLst/>
          </a:prstGeom>
          <a:noFill/>
          <a:ln>
            <a:noFill/>
          </a:ln>
        </p:spPr>
      </p:pic>
      <p:pic>
        <p:nvPicPr>
          <p:cNvPr id="7" name="Imagen 6">
            <a:extLst>
              <a:ext uri="{FF2B5EF4-FFF2-40B4-BE49-F238E27FC236}">
                <a16:creationId xmlns:a16="http://schemas.microsoft.com/office/drawing/2014/main" id="{6E2FB713-407A-F89E-2284-5D3970868BE4}"/>
              </a:ext>
            </a:extLst>
          </p:cNvPr>
          <p:cNvPicPr>
            <a:picLocks noChangeAspect="1"/>
          </p:cNvPicPr>
          <p:nvPr/>
        </p:nvPicPr>
        <p:blipFill rotWithShape="1">
          <a:blip r:embed="rId5"/>
          <a:srcRect t="9947"/>
          <a:stretch/>
        </p:blipFill>
        <p:spPr>
          <a:xfrm>
            <a:off x="8903222" y="48754"/>
            <a:ext cx="2616875" cy="100397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4"/>
          <p:cNvSpPr/>
          <p:nvPr/>
        </p:nvSpPr>
        <p:spPr>
          <a:xfrm>
            <a:off x="2692403" y="1562884"/>
            <a:ext cx="7342696"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r>
              <a:rPr lang="es-ES" dirty="0"/>
            </a:br>
            <a:endParaRPr lang="es-PE" dirty="0"/>
          </a:p>
        </p:txBody>
      </p:sp>
      <p:sp>
        <p:nvSpPr>
          <p:cNvPr id="4" name="CuadroTexto 3"/>
          <p:cNvSpPr txBox="1"/>
          <p:nvPr/>
        </p:nvSpPr>
        <p:spPr>
          <a:xfrm>
            <a:off x="2112529" y="469408"/>
            <a:ext cx="7951354" cy="523220"/>
          </a:xfrm>
          <a:prstGeom prst="rect">
            <a:avLst/>
          </a:prstGeom>
          <a:noFill/>
        </p:spPr>
        <p:txBody>
          <a:bodyPr wrap="square" rtlCol="0">
            <a:spAutoFit/>
          </a:bodyPr>
          <a:lstStyle/>
          <a:p>
            <a:r>
              <a:rPr lang="es-PE" sz="2800" b="1" dirty="0">
                <a:solidFill>
                  <a:srgbClr val="EC8549"/>
                </a:solidFill>
              </a:rPr>
              <a:t>Cuestionario - Microeconomía</a:t>
            </a:r>
          </a:p>
        </p:txBody>
      </p:sp>
      <p:sp>
        <p:nvSpPr>
          <p:cNvPr id="5" name="Rectángulo 4"/>
          <p:cNvSpPr/>
          <p:nvPr/>
        </p:nvSpPr>
        <p:spPr>
          <a:xfrm>
            <a:off x="2540002" y="3123079"/>
            <a:ext cx="7519257"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solidFill>
                  <a:schemeClr val="accent1">
                    <a:lumMod val="75000"/>
                  </a:schemeClr>
                </a:solidFill>
              </a:rPr>
              <a:t>En el análisis del intercambio que utiliza el gráfico de la caja de</a:t>
            </a:r>
          </a:p>
          <a:p>
            <a:pPr algn="ctr"/>
            <a:r>
              <a:rPr lang="es-ES" dirty="0" err="1">
                <a:solidFill>
                  <a:schemeClr val="accent1">
                    <a:lumMod val="75000"/>
                  </a:schemeClr>
                </a:solidFill>
              </a:rPr>
              <a:t>Edgeworth</a:t>
            </a:r>
            <a:r>
              <a:rPr lang="es-ES" dirty="0">
                <a:solidFill>
                  <a:schemeClr val="accent1">
                    <a:lumMod val="75000"/>
                  </a:schemeClr>
                </a:solidFill>
              </a:rPr>
              <a:t>, explique por qué las relaciones marginales de sustitución de los</a:t>
            </a:r>
          </a:p>
          <a:p>
            <a:pPr algn="ctr"/>
            <a:r>
              <a:rPr lang="es-ES" dirty="0">
                <a:solidFill>
                  <a:schemeClr val="accent1">
                    <a:lumMod val="75000"/>
                  </a:schemeClr>
                </a:solidFill>
              </a:rPr>
              <a:t>dos consumidores son iguales en todos los puntos de la curva de contrato.</a:t>
            </a:r>
            <a:endParaRPr lang="es-PE" dirty="0">
              <a:solidFill>
                <a:schemeClr val="accent1">
                  <a:lumMod val="75000"/>
                </a:schemeClr>
              </a:solidFill>
            </a:endParaRPr>
          </a:p>
        </p:txBody>
      </p:sp>
      <p:sp>
        <p:nvSpPr>
          <p:cNvPr id="7" name="Rectángulo 6"/>
          <p:cNvSpPr/>
          <p:nvPr/>
        </p:nvSpPr>
        <p:spPr>
          <a:xfrm>
            <a:off x="2094062" y="1555264"/>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8" name="CuadroTexto 7"/>
          <p:cNvSpPr txBox="1"/>
          <p:nvPr/>
        </p:nvSpPr>
        <p:spPr>
          <a:xfrm>
            <a:off x="2235202" y="1524693"/>
            <a:ext cx="609601" cy="707886"/>
          </a:xfrm>
          <a:prstGeom prst="rect">
            <a:avLst/>
          </a:prstGeom>
          <a:noFill/>
        </p:spPr>
        <p:txBody>
          <a:bodyPr wrap="square" rtlCol="0">
            <a:spAutoFit/>
          </a:bodyPr>
          <a:lstStyle/>
          <a:p>
            <a:r>
              <a:rPr lang="es-PE" sz="4000" b="1" dirty="0">
                <a:solidFill>
                  <a:schemeClr val="bg1">
                    <a:lumMod val="95000"/>
                  </a:schemeClr>
                </a:solidFill>
              </a:rPr>
              <a:t>1</a:t>
            </a:r>
          </a:p>
        </p:txBody>
      </p:sp>
      <p:sp>
        <p:nvSpPr>
          <p:cNvPr id="10" name="Rectángulo 9"/>
          <p:cNvSpPr/>
          <p:nvPr/>
        </p:nvSpPr>
        <p:spPr>
          <a:xfrm>
            <a:off x="2094062" y="3118847"/>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1" name="CuadroTexto 10"/>
          <p:cNvSpPr txBox="1"/>
          <p:nvPr/>
        </p:nvSpPr>
        <p:spPr>
          <a:xfrm>
            <a:off x="2235202" y="3076269"/>
            <a:ext cx="609601" cy="707886"/>
          </a:xfrm>
          <a:prstGeom prst="rect">
            <a:avLst/>
          </a:prstGeom>
          <a:noFill/>
        </p:spPr>
        <p:txBody>
          <a:bodyPr wrap="square" rtlCol="0">
            <a:spAutoFit/>
          </a:bodyPr>
          <a:lstStyle/>
          <a:p>
            <a:r>
              <a:rPr lang="es-PE" sz="4000" b="1" dirty="0">
                <a:solidFill>
                  <a:schemeClr val="bg1">
                    <a:lumMod val="95000"/>
                  </a:schemeClr>
                </a:solidFill>
              </a:rPr>
              <a:t>3</a:t>
            </a:r>
          </a:p>
        </p:txBody>
      </p:sp>
      <p:cxnSp>
        <p:nvCxnSpPr>
          <p:cNvPr id="23" name="Conector recto 2"/>
          <p:cNvCxnSpPr/>
          <p:nvPr/>
        </p:nvCxnSpPr>
        <p:spPr>
          <a:xfrm>
            <a:off x="2112529" y="1078740"/>
            <a:ext cx="7951354" cy="0"/>
          </a:xfrm>
          <a:prstGeom prst="line">
            <a:avLst/>
          </a:prstGeom>
          <a:ln w="5715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34" name="Rectángulo 4">
            <a:extLst>
              <a:ext uri="{FF2B5EF4-FFF2-40B4-BE49-F238E27FC236}">
                <a16:creationId xmlns:a16="http://schemas.microsoft.com/office/drawing/2014/main" id="{18FAEB60-CF4F-4BF6-A8F3-9C8B26CCA1B2}"/>
              </a:ext>
            </a:extLst>
          </p:cNvPr>
          <p:cNvSpPr/>
          <p:nvPr/>
        </p:nvSpPr>
        <p:spPr>
          <a:xfrm>
            <a:off x="2515841" y="2332282"/>
            <a:ext cx="7519257"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solidFill>
                <a:srgbClr val="002060"/>
              </a:solidFill>
            </a:endParaRPr>
          </a:p>
        </p:txBody>
      </p:sp>
      <p:sp>
        <p:nvSpPr>
          <p:cNvPr id="35" name="1 CuadroTexto">
            <a:extLst>
              <a:ext uri="{FF2B5EF4-FFF2-40B4-BE49-F238E27FC236}">
                <a16:creationId xmlns:a16="http://schemas.microsoft.com/office/drawing/2014/main" id="{C636910D-0966-4C3A-B0F5-443EAF4E87D4}"/>
              </a:ext>
            </a:extLst>
          </p:cNvPr>
          <p:cNvSpPr txBox="1"/>
          <p:nvPr/>
        </p:nvSpPr>
        <p:spPr>
          <a:xfrm>
            <a:off x="2842867" y="1581008"/>
            <a:ext cx="7519256" cy="646331"/>
          </a:xfrm>
          <a:prstGeom prst="rect">
            <a:avLst/>
          </a:prstGeom>
          <a:noFill/>
        </p:spPr>
        <p:txBody>
          <a:bodyPr wrap="square" rtlCol="0">
            <a:spAutoFit/>
          </a:bodyPr>
          <a:lstStyle/>
          <a:p>
            <a:r>
              <a:rPr lang="es-ES" dirty="0">
                <a:solidFill>
                  <a:schemeClr val="accent1">
                    <a:lumMod val="75000"/>
                  </a:schemeClr>
                </a:solidFill>
              </a:rPr>
              <a:t>¿Por qué pueden hacer los efectos de retroalimentación que un análisis de</a:t>
            </a:r>
            <a:br>
              <a:rPr lang="es-ES" dirty="0">
                <a:solidFill>
                  <a:schemeClr val="accent1">
                    <a:lumMod val="75000"/>
                  </a:schemeClr>
                </a:solidFill>
              </a:rPr>
            </a:br>
            <a:r>
              <a:rPr lang="es-ES" dirty="0">
                <a:solidFill>
                  <a:schemeClr val="accent1">
                    <a:lumMod val="75000"/>
                  </a:schemeClr>
                </a:solidFill>
              </a:rPr>
              <a:t>equilibrio general sea muy diferente de un análisis de equilibrio parcial? </a:t>
            </a:r>
          </a:p>
        </p:txBody>
      </p:sp>
      <p:sp>
        <p:nvSpPr>
          <p:cNvPr id="36" name="Rectángulo 9">
            <a:extLst>
              <a:ext uri="{FF2B5EF4-FFF2-40B4-BE49-F238E27FC236}">
                <a16:creationId xmlns:a16="http://schemas.microsoft.com/office/drawing/2014/main" id="{758EC7F2-1CE5-42EC-93A2-37BD661DF820}"/>
              </a:ext>
            </a:extLst>
          </p:cNvPr>
          <p:cNvSpPr/>
          <p:nvPr/>
        </p:nvSpPr>
        <p:spPr>
          <a:xfrm>
            <a:off x="2090221" y="2328050"/>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37" name="CuadroTexto 10">
            <a:extLst>
              <a:ext uri="{FF2B5EF4-FFF2-40B4-BE49-F238E27FC236}">
                <a16:creationId xmlns:a16="http://schemas.microsoft.com/office/drawing/2014/main" id="{10AB8771-E322-4E0F-B4EB-8F47A479C92F}"/>
              </a:ext>
            </a:extLst>
          </p:cNvPr>
          <p:cNvSpPr txBox="1"/>
          <p:nvPr/>
        </p:nvSpPr>
        <p:spPr>
          <a:xfrm>
            <a:off x="2211041" y="2315952"/>
            <a:ext cx="609601" cy="707886"/>
          </a:xfrm>
          <a:prstGeom prst="rect">
            <a:avLst/>
          </a:prstGeom>
          <a:noFill/>
        </p:spPr>
        <p:txBody>
          <a:bodyPr wrap="square" rtlCol="0">
            <a:spAutoFit/>
          </a:bodyPr>
          <a:lstStyle/>
          <a:p>
            <a:r>
              <a:rPr lang="es-PE" sz="4000" b="1" dirty="0">
                <a:solidFill>
                  <a:schemeClr val="bg1">
                    <a:lumMod val="95000"/>
                  </a:schemeClr>
                </a:solidFill>
              </a:rPr>
              <a:t>2</a:t>
            </a:r>
          </a:p>
        </p:txBody>
      </p:sp>
      <p:pic>
        <p:nvPicPr>
          <p:cNvPr id="38" name="Imagen 37">
            <a:extLst>
              <a:ext uri="{FF2B5EF4-FFF2-40B4-BE49-F238E27FC236}">
                <a16:creationId xmlns:a16="http://schemas.microsoft.com/office/drawing/2014/main" id="{D9C24F92-8E67-46EB-27CC-06BA48F72DCE}"/>
              </a:ext>
            </a:extLst>
          </p:cNvPr>
          <p:cNvPicPr>
            <a:picLocks noChangeAspect="1"/>
          </p:cNvPicPr>
          <p:nvPr/>
        </p:nvPicPr>
        <p:blipFill rotWithShape="1">
          <a:blip r:embed="rId3"/>
          <a:srcRect t="9947"/>
          <a:stretch/>
        </p:blipFill>
        <p:spPr>
          <a:xfrm>
            <a:off x="8903222" y="48754"/>
            <a:ext cx="2616875" cy="1003977"/>
          </a:xfrm>
          <a:prstGeom prst="rect">
            <a:avLst/>
          </a:prstGeom>
        </p:spPr>
      </p:pic>
      <p:sp>
        <p:nvSpPr>
          <p:cNvPr id="39" name="1 CuadroTexto">
            <a:extLst>
              <a:ext uri="{FF2B5EF4-FFF2-40B4-BE49-F238E27FC236}">
                <a16:creationId xmlns:a16="http://schemas.microsoft.com/office/drawing/2014/main" id="{BD53DA32-ABD3-5C55-D5CF-0F795616A89F}"/>
              </a:ext>
            </a:extLst>
          </p:cNvPr>
          <p:cNvSpPr txBox="1"/>
          <p:nvPr/>
        </p:nvSpPr>
        <p:spPr>
          <a:xfrm>
            <a:off x="2840438" y="2332945"/>
            <a:ext cx="7122680" cy="646331"/>
          </a:xfrm>
          <a:prstGeom prst="rect">
            <a:avLst/>
          </a:prstGeom>
          <a:noFill/>
        </p:spPr>
        <p:txBody>
          <a:bodyPr wrap="square" rtlCol="0">
            <a:spAutoFit/>
          </a:bodyPr>
          <a:lstStyle/>
          <a:p>
            <a:r>
              <a:rPr lang="es-ES" b="1" dirty="0">
                <a:solidFill>
                  <a:srgbClr val="002060"/>
                </a:solidFill>
              </a:rPr>
              <a:t>Explique cómo puede representarse simultáneamente en el gráfico de la caja de </a:t>
            </a:r>
            <a:r>
              <a:rPr lang="es-ES" b="1" dirty="0" err="1">
                <a:solidFill>
                  <a:srgbClr val="002060"/>
                </a:solidFill>
              </a:rPr>
              <a:t>Edgeworth</a:t>
            </a:r>
            <a:r>
              <a:rPr lang="es-ES" b="1" dirty="0">
                <a:solidFill>
                  <a:srgbClr val="002060"/>
                </a:solidFill>
              </a:rPr>
              <a:t> las cestas de mercado que poseen dos consumidores</a:t>
            </a:r>
          </a:p>
        </p:txBody>
      </p:sp>
      <p:pic>
        <p:nvPicPr>
          <p:cNvPr id="19" name="Picture 2" descr="Intro to Microeconomics - StreetFins">
            <a:extLst>
              <a:ext uri="{FF2B5EF4-FFF2-40B4-BE49-F238E27FC236}">
                <a16:creationId xmlns:a16="http://schemas.microsoft.com/office/drawing/2014/main" id="{3488DE60-58B8-5E40-DBC8-349006D9997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9525" y="4388401"/>
            <a:ext cx="3048322" cy="1715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7390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rgbClr val="314473"/>
            </a:gs>
            <a:gs pos="48000">
              <a:srgbClr val="4B68B0"/>
            </a:gs>
            <a:gs pos="100000">
              <a:srgbClr val="8FA1CF"/>
            </a:gs>
          </a:gsLst>
          <a:lin ang="16200000" scaled="0"/>
        </a:gradFill>
        <a:effectLst/>
      </p:bgPr>
    </p:bg>
    <p:spTree>
      <p:nvGrpSpPr>
        <p:cNvPr id="1" name="Shape 185"/>
        <p:cNvGrpSpPr/>
        <p:nvPr/>
      </p:nvGrpSpPr>
      <p:grpSpPr>
        <a:xfrm>
          <a:off x="0" y="0"/>
          <a:ext cx="0" cy="0"/>
          <a:chOff x="0" y="0"/>
          <a:chExt cx="0" cy="0"/>
        </a:xfrm>
      </p:grpSpPr>
      <p:pic>
        <p:nvPicPr>
          <p:cNvPr id="186" name="Google Shape;186;p5"/>
          <p:cNvPicPr preferRelativeResize="0"/>
          <p:nvPr/>
        </p:nvPicPr>
        <p:blipFill rotWithShape="1">
          <a:blip r:embed="rId3">
            <a:alphaModFix/>
          </a:blip>
          <a:srcRect/>
          <a:stretch/>
        </p:blipFill>
        <p:spPr>
          <a:xfrm>
            <a:off x="9444538" y="3661192"/>
            <a:ext cx="2286319" cy="2857899"/>
          </a:xfrm>
          <a:prstGeom prst="rect">
            <a:avLst/>
          </a:prstGeom>
          <a:noFill/>
          <a:ln>
            <a:noFill/>
          </a:ln>
        </p:spPr>
      </p:pic>
      <p:sp>
        <p:nvSpPr>
          <p:cNvPr id="187" name="Google Shape;187;p5"/>
          <p:cNvSpPr txBox="1">
            <a:spLocks noGrp="1"/>
          </p:cNvSpPr>
          <p:nvPr>
            <p:ph type="ctrTitle"/>
          </p:nvPr>
        </p:nvSpPr>
        <p:spPr>
          <a:xfrm>
            <a:off x="540656" y="338909"/>
            <a:ext cx="9679449" cy="81155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4400"/>
              <a:buFont typeface="Century Gothic"/>
              <a:buNone/>
            </a:pPr>
            <a:r>
              <a:rPr lang="es-ES" sz="4400" b="1">
                <a:solidFill>
                  <a:schemeClr val="lt1"/>
                </a:solidFill>
              </a:rPr>
              <a:t>ANÁLISIS VERTICAL DEL ESF</a:t>
            </a:r>
            <a:endParaRPr sz="4400" b="1">
              <a:solidFill>
                <a:schemeClr val="lt1"/>
              </a:solidFill>
            </a:endParaRPr>
          </a:p>
        </p:txBody>
      </p:sp>
      <p:pic>
        <p:nvPicPr>
          <p:cNvPr id="188" name="Google Shape;188;p5"/>
          <p:cNvPicPr preferRelativeResize="0"/>
          <p:nvPr/>
        </p:nvPicPr>
        <p:blipFill rotWithShape="1">
          <a:blip r:embed="rId4">
            <a:alphaModFix/>
          </a:blip>
          <a:srcRect b="52849"/>
          <a:stretch/>
        </p:blipFill>
        <p:spPr>
          <a:xfrm>
            <a:off x="461143" y="1567397"/>
            <a:ext cx="8106945" cy="4966252"/>
          </a:xfrm>
          <a:prstGeom prst="rect">
            <a:avLst/>
          </a:prstGeom>
          <a:noFill/>
          <a:ln>
            <a:noFill/>
          </a:ln>
        </p:spPr>
      </p:pic>
      <p:sp>
        <p:nvSpPr>
          <p:cNvPr id="189" name="Google Shape;189;p5"/>
          <p:cNvSpPr txBox="1"/>
          <p:nvPr/>
        </p:nvSpPr>
        <p:spPr>
          <a:xfrm>
            <a:off x="8802700" y="1567400"/>
            <a:ext cx="3013200" cy="4910100"/>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50000"/>
              </a:lnSpc>
              <a:spcBef>
                <a:spcPts val="0"/>
              </a:spcBef>
              <a:spcAft>
                <a:spcPts val="0"/>
              </a:spcAft>
              <a:buClr>
                <a:srgbClr val="000000"/>
              </a:buClr>
              <a:buSzPts val="1100"/>
              <a:buFont typeface="Arial"/>
              <a:buNone/>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Del total de activos la parte corriente representa similar porcentaje para los años 2015 (29%), 2016 (23%), 2017 (20%), 2018(17%) y 2019 (17%). De la misma manera la parte no corriente representa 2015 (71%), 2016 (77%), 2017 (80%), 2018(83%) y 2019 (83%), teniendo como la cuenta más representativa a Propiedad, Planta y Equipo por encima del 50% como promedio para los 5 años.</a:t>
            </a:r>
            <a:endParaRPr kumimoji="0" sz="16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60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pic>
        <p:nvPicPr>
          <p:cNvPr id="7" name="Imagen 6">
            <a:extLst>
              <a:ext uri="{FF2B5EF4-FFF2-40B4-BE49-F238E27FC236}">
                <a16:creationId xmlns:a16="http://schemas.microsoft.com/office/drawing/2014/main" id="{6DD0D313-EA4F-B086-558F-AE88CC101BEF}"/>
              </a:ext>
            </a:extLst>
          </p:cNvPr>
          <p:cNvPicPr>
            <a:picLocks noChangeAspect="1"/>
          </p:cNvPicPr>
          <p:nvPr/>
        </p:nvPicPr>
        <p:blipFill rotWithShape="1">
          <a:blip r:embed="rId5"/>
          <a:srcRect t="9947"/>
          <a:stretch/>
        </p:blipFill>
        <p:spPr>
          <a:xfrm>
            <a:off x="8903222" y="48754"/>
            <a:ext cx="2616875" cy="1003977"/>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rgbClr val="314473"/>
            </a:gs>
            <a:gs pos="48000">
              <a:srgbClr val="4B68B0"/>
            </a:gs>
            <a:gs pos="100000">
              <a:srgbClr val="8FA1CF"/>
            </a:gs>
          </a:gsLst>
          <a:lin ang="16200000" scaled="0"/>
        </a:gradFill>
        <a:effectLst/>
      </p:bgPr>
    </p:bg>
    <p:spTree>
      <p:nvGrpSpPr>
        <p:cNvPr id="1" name="Shape 194"/>
        <p:cNvGrpSpPr/>
        <p:nvPr/>
      </p:nvGrpSpPr>
      <p:grpSpPr>
        <a:xfrm>
          <a:off x="0" y="0"/>
          <a:ext cx="0" cy="0"/>
          <a:chOff x="0" y="0"/>
          <a:chExt cx="0" cy="0"/>
        </a:xfrm>
      </p:grpSpPr>
      <p:sp>
        <p:nvSpPr>
          <p:cNvPr id="195" name="Google Shape;195;p6"/>
          <p:cNvSpPr txBox="1">
            <a:spLocks noGrp="1"/>
          </p:cNvSpPr>
          <p:nvPr>
            <p:ph type="ctrTitle"/>
          </p:nvPr>
        </p:nvSpPr>
        <p:spPr>
          <a:xfrm>
            <a:off x="540656" y="338909"/>
            <a:ext cx="9679449" cy="81155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4400"/>
              <a:buFont typeface="Century Gothic"/>
              <a:buNone/>
            </a:pPr>
            <a:r>
              <a:rPr lang="es-ES" sz="4400" b="1">
                <a:solidFill>
                  <a:schemeClr val="lt1"/>
                </a:solidFill>
              </a:rPr>
              <a:t>ANÁLISIS VERTICAL DEL ESF</a:t>
            </a:r>
            <a:endParaRPr sz="4400" b="1">
              <a:solidFill>
                <a:schemeClr val="lt1"/>
              </a:solidFill>
            </a:endParaRPr>
          </a:p>
        </p:txBody>
      </p:sp>
      <p:sp>
        <p:nvSpPr>
          <p:cNvPr id="196" name="Google Shape;196;p6"/>
          <p:cNvSpPr txBox="1"/>
          <p:nvPr/>
        </p:nvSpPr>
        <p:spPr>
          <a:xfrm>
            <a:off x="8492848" y="1497300"/>
            <a:ext cx="3281400" cy="3863400"/>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50000"/>
              </a:lnSpc>
              <a:spcBef>
                <a:spcPts val="0"/>
              </a:spcBef>
              <a:spcAft>
                <a:spcPts val="600"/>
              </a:spcAft>
              <a:buClr>
                <a:srgbClr val="000000"/>
              </a:buClr>
              <a:buSzPts val="1100"/>
              <a:buFont typeface="Arial"/>
              <a:buNone/>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Con respecto al total de pasivos y patrimonio total, la empresa fue financiada principalmente por terceros con un promedio de 54% y con un promedio de 46% por parte de los accionistas. Manteniendo similar representación tantos los pasivos en los años 2015 (52%), 2016 (57%), 2017 (57%), 2018 (52%) y 2019 (51%). Y el patrimonio 2015 (48%), 2016 (43%), 2017 (43%), 2018 (48%) y 2019 (49%).</a:t>
            </a: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pic>
        <p:nvPicPr>
          <p:cNvPr id="197" name="Google Shape;197;p6"/>
          <p:cNvPicPr preferRelativeResize="0"/>
          <p:nvPr/>
        </p:nvPicPr>
        <p:blipFill rotWithShape="1">
          <a:blip r:embed="rId3">
            <a:alphaModFix/>
          </a:blip>
          <a:srcRect t="47536"/>
          <a:stretch/>
        </p:blipFill>
        <p:spPr>
          <a:xfrm>
            <a:off x="540656" y="1364974"/>
            <a:ext cx="7561408" cy="5154117"/>
          </a:xfrm>
          <a:prstGeom prst="rect">
            <a:avLst/>
          </a:prstGeom>
          <a:noFill/>
          <a:ln>
            <a:noFill/>
          </a:ln>
        </p:spPr>
      </p:pic>
      <p:pic>
        <p:nvPicPr>
          <p:cNvPr id="6" name="Imagen 5">
            <a:extLst>
              <a:ext uri="{FF2B5EF4-FFF2-40B4-BE49-F238E27FC236}">
                <a16:creationId xmlns:a16="http://schemas.microsoft.com/office/drawing/2014/main" id="{B28E3E98-1F8E-6AA5-3DBB-DECCE1A3CD64}"/>
              </a:ext>
            </a:extLst>
          </p:cNvPr>
          <p:cNvPicPr>
            <a:picLocks noChangeAspect="1"/>
          </p:cNvPicPr>
          <p:nvPr/>
        </p:nvPicPr>
        <p:blipFill rotWithShape="1">
          <a:blip r:embed="rId4"/>
          <a:srcRect t="9947"/>
          <a:stretch/>
        </p:blipFill>
        <p:spPr>
          <a:xfrm>
            <a:off x="8903222" y="48754"/>
            <a:ext cx="2616875" cy="1003977"/>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rgbClr val="314473"/>
            </a:gs>
            <a:gs pos="48000">
              <a:srgbClr val="4B68B0"/>
            </a:gs>
            <a:gs pos="100000">
              <a:srgbClr val="8FA1CF"/>
            </a:gs>
          </a:gsLst>
          <a:lin ang="16200000" scaled="0"/>
        </a:gradFill>
        <a:effectLst/>
      </p:bgPr>
    </p:bg>
    <p:spTree>
      <p:nvGrpSpPr>
        <p:cNvPr id="1" name="Shape 202"/>
        <p:cNvGrpSpPr/>
        <p:nvPr/>
      </p:nvGrpSpPr>
      <p:grpSpPr>
        <a:xfrm>
          <a:off x="0" y="0"/>
          <a:ext cx="0" cy="0"/>
          <a:chOff x="0" y="0"/>
          <a:chExt cx="0" cy="0"/>
        </a:xfrm>
      </p:grpSpPr>
      <p:pic>
        <p:nvPicPr>
          <p:cNvPr id="203" name="Google Shape;203;p7"/>
          <p:cNvPicPr preferRelativeResize="0"/>
          <p:nvPr/>
        </p:nvPicPr>
        <p:blipFill rotWithShape="1">
          <a:blip r:embed="rId3">
            <a:alphaModFix/>
          </a:blip>
          <a:srcRect/>
          <a:stretch/>
        </p:blipFill>
        <p:spPr>
          <a:xfrm>
            <a:off x="9444538" y="3661192"/>
            <a:ext cx="2286319" cy="2857899"/>
          </a:xfrm>
          <a:prstGeom prst="rect">
            <a:avLst/>
          </a:prstGeom>
          <a:noFill/>
          <a:ln>
            <a:noFill/>
          </a:ln>
        </p:spPr>
      </p:pic>
      <p:sp>
        <p:nvSpPr>
          <p:cNvPr id="204" name="Google Shape;204;p7"/>
          <p:cNvSpPr txBox="1">
            <a:spLocks noGrp="1"/>
          </p:cNvSpPr>
          <p:nvPr>
            <p:ph type="ctrTitle"/>
          </p:nvPr>
        </p:nvSpPr>
        <p:spPr>
          <a:xfrm>
            <a:off x="713731" y="338909"/>
            <a:ext cx="9679500" cy="8115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4400"/>
              <a:buFont typeface="Century Gothic"/>
              <a:buNone/>
            </a:pPr>
            <a:r>
              <a:rPr lang="es-ES" sz="4400" b="1">
                <a:solidFill>
                  <a:schemeClr val="lt1"/>
                </a:solidFill>
              </a:rPr>
              <a:t>ANÁLISIS HORIZONTAL DEL ESF</a:t>
            </a:r>
            <a:endParaRPr sz="4400" b="1">
              <a:solidFill>
                <a:schemeClr val="lt1"/>
              </a:solidFill>
            </a:endParaRPr>
          </a:p>
        </p:txBody>
      </p:sp>
      <p:sp>
        <p:nvSpPr>
          <p:cNvPr id="205" name="Google Shape;205;p7"/>
          <p:cNvSpPr txBox="1"/>
          <p:nvPr/>
        </p:nvSpPr>
        <p:spPr>
          <a:xfrm>
            <a:off x="7943300" y="1618413"/>
            <a:ext cx="4082700" cy="4833300"/>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50000"/>
              </a:lnSpc>
              <a:spcBef>
                <a:spcPts val="0"/>
              </a:spcBef>
              <a:spcAft>
                <a:spcPts val="600"/>
              </a:spcAft>
              <a:buClr>
                <a:srgbClr val="000000"/>
              </a:buClr>
              <a:buSzPts val="1100"/>
              <a:buFont typeface="Arial"/>
              <a:buNone/>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En el año 2015 el total activo tuvo un incremento de 36% respecto al año anterior, explicado principalmente por un incremento muy significativo de Efectivo y Equivalente al Efectivo (218%), sin embargo en el 2016 el incremento bajó significativamente (3%), explicado principalmente por Efectivo y Equivalente al Efectivo (-70%) y cuentas por cobrar comerciales (9890%). En el año 2017 (-1%), principalmente por cuentas por cobrar comerciales (100%) y activos financieros (-59%). En el año 2018 (7%) esto principalmente por cuenta por cobrar relacionadas (38%) y finalmente en el año 2019 no hubo variación del total activos.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06" name="Google Shape;206;p7"/>
          <p:cNvPicPr preferRelativeResize="0"/>
          <p:nvPr/>
        </p:nvPicPr>
        <p:blipFill rotWithShape="1">
          <a:blip r:embed="rId4">
            <a:alphaModFix/>
          </a:blip>
          <a:srcRect b="52849"/>
          <a:stretch/>
        </p:blipFill>
        <p:spPr>
          <a:xfrm>
            <a:off x="159656" y="1551025"/>
            <a:ext cx="7731851" cy="4968065"/>
          </a:xfrm>
          <a:prstGeom prst="rect">
            <a:avLst/>
          </a:prstGeom>
          <a:noFill/>
          <a:ln>
            <a:noFill/>
          </a:ln>
        </p:spPr>
      </p:pic>
      <p:pic>
        <p:nvPicPr>
          <p:cNvPr id="7" name="Imagen 6">
            <a:extLst>
              <a:ext uri="{FF2B5EF4-FFF2-40B4-BE49-F238E27FC236}">
                <a16:creationId xmlns:a16="http://schemas.microsoft.com/office/drawing/2014/main" id="{4B753172-AB77-CB89-475A-CD5E15D56BD5}"/>
              </a:ext>
            </a:extLst>
          </p:cNvPr>
          <p:cNvPicPr>
            <a:picLocks noChangeAspect="1"/>
          </p:cNvPicPr>
          <p:nvPr/>
        </p:nvPicPr>
        <p:blipFill rotWithShape="1">
          <a:blip r:embed="rId5"/>
          <a:srcRect t="9947"/>
          <a:stretch/>
        </p:blipFill>
        <p:spPr>
          <a:xfrm>
            <a:off x="8903222" y="48754"/>
            <a:ext cx="2616875" cy="1003977"/>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0">
              <a:srgbClr val="314473"/>
            </a:gs>
            <a:gs pos="48000">
              <a:srgbClr val="4B68B0"/>
            </a:gs>
            <a:gs pos="100000">
              <a:srgbClr val="8FA1CF"/>
            </a:gs>
          </a:gsLst>
          <a:lin ang="16200000" scaled="0"/>
        </a:gradFill>
        <a:effectLst/>
      </p:bgPr>
    </p:bg>
    <p:spTree>
      <p:nvGrpSpPr>
        <p:cNvPr id="1" name="Shape 211"/>
        <p:cNvGrpSpPr/>
        <p:nvPr/>
      </p:nvGrpSpPr>
      <p:grpSpPr>
        <a:xfrm>
          <a:off x="0" y="0"/>
          <a:ext cx="0" cy="0"/>
          <a:chOff x="0" y="0"/>
          <a:chExt cx="0" cy="0"/>
        </a:xfrm>
      </p:grpSpPr>
      <p:pic>
        <p:nvPicPr>
          <p:cNvPr id="212" name="Google Shape;212;p8"/>
          <p:cNvPicPr preferRelativeResize="0"/>
          <p:nvPr/>
        </p:nvPicPr>
        <p:blipFill rotWithShape="1">
          <a:blip r:embed="rId3">
            <a:alphaModFix/>
          </a:blip>
          <a:srcRect/>
          <a:stretch/>
        </p:blipFill>
        <p:spPr>
          <a:xfrm>
            <a:off x="9444538" y="3661192"/>
            <a:ext cx="2286319" cy="2857899"/>
          </a:xfrm>
          <a:prstGeom prst="rect">
            <a:avLst/>
          </a:prstGeom>
          <a:noFill/>
          <a:ln>
            <a:noFill/>
          </a:ln>
        </p:spPr>
      </p:pic>
      <p:sp>
        <p:nvSpPr>
          <p:cNvPr id="213" name="Google Shape;213;p8"/>
          <p:cNvSpPr txBox="1">
            <a:spLocks noGrp="1"/>
          </p:cNvSpPr>
          <p:nvPr>
            <p:ph type="ctrTitle"/>
          </p:nvPr>
        </p:nvSpPr>
        <p:spPr>
          <a:xfrm>
            <a:off x="540656" y="338909"/>
            <a:ext cx="9679449" cy="81155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4400"/>
              <a:buFont typeface="Century Gothic"/>
              <a:buNone/>
            </a:pPr>
            <a:r>
              <a:rPr lang="es-ES" sz="4400" b="1">
                <a:solidFill>
                  <a:schemeClr val="lt1"/>
                </a:solidFill>
              </a:rPr>
              <a:t>ANÁLISIS HORIZONTAL DEL ESF</a:t>
            </a:r>
            <a:endParaRPr sz="4400" b="1">
              <a:solidFill>
                <a:schemeClr val="lt1"/>
              </a:solidFill>
            </a:endParaRPr>
          </a:p>
        </p:txBody>
      </p:sp>
      <p:sp>
        <p:nvSpPr>
          <p:cNvPr id="214" name="Google Shape;214;p8"/>
          <p:cNvSpPr txBox="1"/>
          <p:nvPr/>
        </p:nvSpPr>
        <p:spPr>
          <a:xfrm>
            <a:off x="8559875" y="1551025"/>
            <a:ext cx="3429000" cy="4833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Pts val="1400"/>
              <a:buFont typeface="Century Gothic"/>
              <a:buNone/>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Los pasivos total en el año 2015 tuvo un incremento de 20% con respecto al año anterior, esto principalmente por otras cuentas por pagar (79%). En el año 2016 (12%), explicado por cuentas por pagar relacionadas (581%). En el año 2017 (-2%), principalmente por provisión por beneficios a los empleados (-100%). En el año 2018 (-3%), principalmente por cuentas por pagar entidades relacionadas (-23%) y en el año 2019 (-1%).</a:t>
            </a: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FFFFFF"/>
              </a:buClr>
              <a:buSzPts val="1400"/>
              <a:buFont typeface="Century Gothic"/>
              <a:buNone/>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De la misma forma el patrimonio fue reduciéndose en el transcurso de los años.</a:t>
            </a: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FFFFFF"/>
              </a:buClr>
              <a:buSzPts val="1400"/>
              <a:buFont typeface="Century Gothic"/>
              <a:buNone/>
              <a:tabLst/>
              <a:defRPr/>
            </a:pP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FFFFFF"/>
              </a:buClr>
              <a:buSzPts val="1400"/>
              <a:buFont typeface="Century Gothic"/>
              <a:buNone/>
              <a:tabLst/>
              <a:defRPr/>
            </a:pP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FFFFFF"/>
              </a:buClr>
              <a:buSzPts val="1400"/>
              <a:buFont typeface="Century Gothic"/>
              <a:buNone/>
              <a:tabLst/>
              <a:defRPr/>
            </a:pP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FFFFFF"/>
              </a:buClr>
              <a:buSzPts val="1400"/>
              <a:buFont typeface="Century Gothic"/>
              <a:buNone/>
              <a:tabLst/>
              <a:defRPr/>
            </a:pP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FFFFFF"/>
              </a:buClr>
              <a:buSzPts val="1400"/>
              <a:buFont typeface="Century Gothic"/>
              <a:buNone/>
              <a:tabLst/>
              <a:defRPr/>
            </a:pP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FFFFFF"/>
              </a:buClr>
              <a:buSzPts val="1400"/>
              <a:buFont typeface="Century Gothic"/>
              <a:buNone/>
              <a:tabLst/>
              <a:defRPr/>
            </a:pP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pic>
        <p:nvPicPr>
          <p:cNvPr id="215" name="Google Shape;215;p8"/>
          <p:cNvPicPr preferRelativeResize="0"/>
          <p:nvPr/>
        </p:nvPicPr>
        <p:blipFill rotWithShape="1">
          <a:blip r:embed="rId4">
            <a:alphaModFix/>
          </a:blip>
          <a:srcRect t="47417" b="241"/>
          <a:stretch/>
        </p:blipFill>
        <p:spPr>
          <a:xfrm>
            <a:off x="461143" y="1551025"/>
            <a:ext cx="7731851" cy="4968066"/>
          </a:xfrm>
          <a:prstGeom prst="rect">
            <a:avLst/>
          </a:prstGeom>
          <a:noFill/>
          <a:ln>
            <a:noFill/>
          </a:ln>
        </p:spPr>
      </p:pic>
      <p:pic>
        <p:nvPicPr>
          <p:cNvPr id="7" name="Imagen 6">
            <a:extLst>
              <a:ext uri="{FF2B5EF4-FFF2-40B4-BE49-F238E27FC236}">
                <a16:creationId xmlns:a16="http://schemas.microsoft.com/office/drawing/2014/main" id="{896E9DEC-A17C-3C07-D633-232292776FEE}"/>
              </a:ext>
            </a:extLst>
          </p:cNvPr>
          <p:cNvPicPr>
            <a:picLocks noChangeAspect="1"/>
          </p:cNvPicPr>
          <p:nvPr/>
        </p:nvPicPr>
        <p:blipFill rotWithShape="1">
          <a:blip r:embed="rId5"/>
          <a:srcRect t="9947"/>
          <a:stretch/>
        </p:blipFill>
        <p:spPr>
          <a:xfrm>
            <a:off x="8903222" y="48754"/>
            <a:ext cx="2616875" cy="1003977"/>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a:gsLst>
            <a:gs pos="0">
              <a:srgbClr val="314473"/>
            </a:gs>
            <a:gs pos="48000">
              <a:srgbClr val="4B68B0"/>
            </a:gs>
            <a:gs pos="100000">
              <a:srgbClr val="8FA1CF"/>
            </a:gs>
          </a:gsLst>
          <a:lin ang="16200000" scaled="0"/>
        </a:gradFill>
        <a:effectLst/>
      </p:bgPr>
    </p:bg>
    <p:spTree>
      <p:nvGrpSpPr>
        <p:cNvPr id="1" name="Shape 220"/>
        <p:cNvGrpSpPr/>
        <p:nvPr/>
      </p:nvGrpSpPr>
      <p:grpSpPr>
        <a:xfrm>
          <a:off x="0" y="0"/>
          <a:ext cx="0" cy="0"/>
          <a:chOff x="0" y="0"/>
          <a:chExt cx="0" cy="0"/>
        </a:xfrm>
      </p:grpSpPr>
      <p:pic>
        <p:nvPicPr>
          <p:cNvPr id="221" name="Google Shape;221;p9"/>
          <p:cNvPicPr preferRelativeResize="0"/>
          <p:nvPr/>
        </p:nvPicPr>
        <p:blipFill rotWithShape="1">
          <a:blip r:embed="rId3">
            <a:alphaModFix/>
          </a:blip>
          <a:srcRect/>
          <a:stretch/>
        </p:blipFill>
        <p:spPr>
          <a:xfrm>
            <a:off x="9444538" y="3661192"/>
            <a:ext cx="2286319" cy="2857899"/>
          </a:xfrm>
          <a:prstGeom prst="rect">
            <a:avLst/>
          </a:prstGeom>
          <a:noFill/>
          <a:ln>
            <a:noFill/>
          </a:ln>
        </p:spPr>
      </p:pic>
      <p:sp>
        <p:nvSpPr>
          <p:cNvPr id="222" name="Google Shape;222;p9"/>
          <p:cNvSpPr txBox="1">
            <a:spLocks noGrp="1"/>
          </p:cNvSpPr>
          <p:nvPr>
            <p:ph type="ctrTitle"/>
          </p:nvPr>
        </p:nvSpPr>
        <p:spPr>
          <a:xfrm>
            <a:off x="540656" y="338909"/>
            <a:ext cx="9679500" cy="8115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4400"/>
              <a:buFont typeface="Century Gothic"/>
              <a:buNone/>
            </a:pPr>
            <a:r>
              <a:rPr lang="es-ES" sz="4400" b="1">
                <a:solidFill>
                  <a:schemeClr val="lt1"/>
                </a:solidFill>
              </a:rPr>
              <a:t>RATIOS DE LIQUIDEZ</a:t>
            </a:r>
            <a:endParaRPr sz="4400" b="1">
              <a:solidFill>
                <a:schemeClr val="lt1"/>
              </a:solidFill>
            </a:endParaRPr>
          </a:p>
        </p:txBody>
      </p:sp>
      <p:sp>
        <p:nvSpPr>
          <p:cNvPr id="223" name="Google Shape;223;p9"/>
          <p:cNvSpPr txBox="1"/>
          <p:nvPr/>
        </p:nvSpPr>
        <p:spPr>
          <a:xfrm>
            <a:off x="7986075" y="1228950"/>
            <a:ext cx="3852300" cy="4941000"/>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5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Al inicio del análisis, Yura y Unacem  no podían asumir sus obligaciones de corto plazo porque tenían un déficit de Capital de Trabajo importante. Según los ratios de Endeudamiento por explicar, se comprende que Pacasmayo disminuyera sustancialmente su ratio de liquidez. logrado mientras que UNACEM  si tuvo una caída, debido a su gestión ineficiente de las deudas a corto plazo. </a:t>
            </a:r>
            <a:endParaRPr kumimoji="0" sz="15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5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5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Por ende, Yura tiene mejor nivel ya que cuenta con garantía para poder coberturar y poder honrar sus compromisos. Considerando la prueba ácida, Yura también es la mejor, puesto sus niveles de liquidez son estables. </a:t>
            </a:r>
            <a:endParaRPr kumimoji="0" sz="15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5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5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pic>
        <p:nvPicPr>
          <p:cNvPr id="225" name="Google Shape;225;p9"/>
          <p:cNvPicPr preferRelativeResize="0"/>
          <p:nvPr/>
        </p:nvPicPr>
        <p:blipFill>
          <a:blip r:embed="rId4">
            <a:alphaModFix/>
          </a:blip>
          <a:stretch>
            <a:fillRect/>
          </a:stretch>
        </p:blipFill>
        <p:spPr>
          <a:xfrm>
            <a:off x="540650" y="2235175"/>
            <a:ext cx="7033599" cy="4283926"/>
          </a:xfrm>
          <a:prstGeom prst="rect">
            <a:avLst/>
          </a:prstGeom>
          <a:noFill/>
          <a:ln>
            <a:noFill/>
          </a:ln>
        </p:spPr>
      </p:pic>
      <p:pic>
        <p:nvPicPr>
          <p:cNvPr id="226" name="Google Shape;226;p9"/>
          <p:cNvPicPr preferRelativeResize="0"/>
          <p:nvPr/>
        </p:nvPicPr>
        <p:blipFill>
          <a:blip r:embed="rId5">
            <a:alphaModFix/>
          </a:blip>
          <a:stretch>
            <a:fillRect/>
          </a:stretch>
        </p:blipFill>
        <p:spPr>
          <a:xfrm>
            <a:off x="540650" y="1228952"/>
            <a:ext cx="7033599" cy="1006223"/>
          </a:xfrm>
          <a:prstGeom prst="rect">
            <a:avLst/>
          </a:prstGeom>
          <a:noFill/>
          <a:ln>
            <a:noFill/>
          </a:ln>
        </p:spPr>
      </p:pic>
      <p:sp>
        <p:nvSpPr>
          <p:cNvPr id="227" name="Google Shape;227;p9"/>
          <p:cNvSpPr txBox="1"/>
          <p:nvPr/>
        </p:nvSpPr>
        <p:spPr>
          <a:xfrm>
            <a:off x="6177575" y="2127725"/>
            <a:ext cx="1002600" cy="3693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a:ln>
                  <a:noFill/>
                </a:ln>
                <a:solidFill>
                  <a:srgbClr val="000000"/>
                </a:solidFill>
                <a:effectLst/>
                <a:uLnTx/>
                <a:uFillTx/>
                <a:latin typeface="Century Gothic"/>
                <a:ea typeface="Century Gothic"/>
                <a:cs typeface="Century Gothic"/>
                <a:sym typeface="Century Gothic"/>
              </a:rPr>
              <a:t>En soles</a:t>
            </a:r>
            <a:endParaRPr kumimoji="0" sz="12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pic>
        <p:nvPicPr>
          <p:cNvPr id="9" name="Imagen 8">
            <a:extLst>
              <a:ext uri="{FF2B5EF4-FFF2-40B4-BE49-F238E27FC236}">
                <a16:creationId xmlns:a16="http://schemas.microsoft.com/office/drawing/2014/main" id="{6CD8884F-D9A0-9764-C66B-E428A7F7A370}"/>
              </a:ext>
            </a:extLst>
          </p:cNvPr>
          <p:cNvPicPr>
            <a:picLocks noChangeAspect="1"/>
          </p:cNvPicPr>
          <p:nvPr/>
        </p:nvPicPr>
        <p:blipFill rotWithShape="1">
          <a:blip r:embed="rId6"/>
          <a:srcRect t="9947"/>
          <a:stretch/>
        </p:blipFill>
        <p:spPr>
          <a:xfrm>
            <a:off x="8903222" y="48754"/>
            <a:ext cx="2616875" cy="1003977"/>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a:gsLst>
            <a:gs pos="0">
              <a:srgbClr val="314473"/>
            </a:gs>
            <a:gs pos="48000">
              <a:srgbClr val="4B68B0"/>
            </a:gs>
            <a:gs pos="100000">
              <a:srgbClr val="8FA1CF"/>
            </a:gs>
          </a:gsLst>
          <a:lin ang="16200000" scaled="0"/>
        </a:gradFill>
        <a:effectLst/>
      </p:bgPr>
    </p:bg>
    <p:spTree>
      <p:nvGrpSpPr>
        <p:cNvPr id="1" name="Shape 231"/>
        <p:cNvGrpSpPr/>
        <p:nvPr/>
      </p:nvGrpSpPr>
      <p:grpSpPr>
        <a:xfrm>
          <a:off x="0" y="0"/>
          <a:ext cx="0" cy="0"/>
          <a:chOff x="0" y="0"/>
          <a:chExt cx="0" cy="0"/>
        </a:xfrm>
      </p:grpSpPr>
      <p:pic>
        <p:nvPicPr>
          <p:cNvPr id="232" name="Google Shape;232;p10"/>
          <p:cNvPicPr preferRelativeResize="0"/>
          <p:nvPr/>
        </p:nvPicPr>
        <p:blipFill rotWithShape="1">
          <a:blip r:embed="rId3">
            <a:alphaModFix/>
          </a:blip>
          <a:srcRect/>
          <a:stretch/>
        </p:blipFill>
        <p:spPr>
          <a:xfrm>
            <a:off x="9444538" y="3661192"/>
            <a:ext cx="2286319" cy="2857899"/>
          </a:xfrm>
          <a:prstGeom prst="rect">
            <a:avLst/>
          </a:prstGeom>
          <a:noFill/>
          <a:ln>
            <a:noFill/>
          </a:ln>
        </p:spPr>
      </p:pic>
      <p:sp>
        <p:nvSpPr>
          <p:cNvPr id="233" name="Google Shape;233;p10"/>
          <p:cNvSpPr txBox="1">
            <a:spLocks noGrp="1"/>
          </p:cNvSpPr>
          <p:nvPr>
            <p:ph type="ctrTitle"/>
          </p:nvPr>
        </p:nvSpPr>
        <p:spPr>
          <a:xfrm>
            <a:off x="540656" y="338909"/>
            <a:ext cx="9679449" cy="81155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4400"/>
              <a:buFont typeface="Century Gothic"/>
              <a:buNone/>
            </a:pPr>
            <a:r>
              <a:rPr lang="es-ES" sz="4400" b="1">
                <a:solidFill>
                  <a:schemeClr val="lt1"/>
                </a:solidFill>
              </a:rPr>
              <a:t>RATIOS DE ENDEUDAMIENTO</a:t>
            </a:r>
            <a:endParaRPr sz="4400" b="1">
              <a:solidFill>
                <a:schemeClr val="lt1"/>
              </a:solidFill>
            </a:endParaRPr>
          </a:p>
        </p:txBody>
      </p:sp>
      <p:pic>
        <p:nvPicPr>
          <p:cNvPr id="235" name="Google Shape;235;p10"/>
          <p:cNvPicPr preferRelativeResize="0"/>
          <p:nvPr/>
        </p:nvPicPr>
        <p:blipFill>
          <a:blip r:embed="rId4">
            <a:alphaModFix/>
          </a:blip>
          <a:stretch>
            <a:fillRect/>
          </a:stretch>
        </p:blipFill>
        <p:spPr>
          <a:xfrm>
            <a:off x="540650" y="1713325"/>
            <a:ext cx="7069400" cy="4805775"/>
          </a:xfrm>
          <a:prstGeom prst="rect">
            <a:avLst/>
          </a:prstGeom>
          <a:noFill/>
          <a:ln>
            <a:noFill/>
          </a:ln>
        </p:spPr>
      </p:pic>
      <p:sp>
        <p:nvSpPr>
          <p:cNvPr id="236" name="Google Shape;236;p10"/>
          <p:cNvSpPr txBox="1"/>
          <p:nvPr/>
        </p:nvSpPr>
        <p:spPr>
          <a:xfrm>
            <a:off x="540700" y="1150450"/>
            <a:ext cx="7756200" cy="6156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Pts val="1400"/>
              <a:buFont typeface="Century Gothic"/>
              <a:buNone/>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RE = RAZÓN DE ENDEUDAMIENTO</a:t>
            </a: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FFFFFF"/>
              </a:buClr>
              <a:buSzPts val="1400"/>
              <a:buFont typeface="Century Gothic"/>
              <a:buNone/>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RE DEL ACTIVO = RE PATRIMONIO/(100%+RE PATRIMONIO)</a:t>
            </a:r>
            <a:endParaRPr kumimoji="0" sz="14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sp>
        <p:nvSpPr>
          <p:cNvPr id="237" name="Google Shape;237;p10"/>
          <p:cNvSpPr txBox="1"/>
          <p:nvPr/>
        </p:nvSpPr>
        <p:spPr>
          <a:xfrm>
            <a:off x="7747725" y="1716475"/>
            <a:ext cx="4265100" cy="4941000"/>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E</a:t>
            </a:r>
            <a:r>
              <a:rPr kumimoji="0" lang="es-ES" sz="15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l nivel óptimo o de equilibrio financiero es obtener una Razón de endeudamiento patrimonial de 1 a 1 o de 100% de deuda versus 100% de Patrimonio Neto. Como se puede visualizar, Yura SA. ha aumentado el riesgo en el caso la empresa no pueda cubrir sus deudas. Afortunadamente, esta tendencia ha ido disminuyendo. Por otro lado, una razón de Endeudamiento del Activo menor al 50% es recomendable para que una empresa posea independencia financiera, lo cual si ha sido cumplido por UNACEM. Por otro lado, vemos a Pacasmayo con mayor endeudamiento CP por asegurar liquidez y capital de trabajo. </a:t>
            </a:r>
            <a:endParaRPr kumimoji="0" sz="15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5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s-ES" sz="15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UNACEM Si tiene más independencia financiera porque su ratio de endeudamiento se ha mantenido estable oscilando alrededor del 50%.</a:t>
            </a: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pic>
        <p:nvPicPr>
          <p:cNvPr id="8" name="Imagen 7">
            <a:extLst>
              <a:ext uri="{FF2B5EF4-FFF2-40B4-BE49-F238E27FC236}">
                <a16:creationId xmlns:a16="http://schemas.microsoft.com/office/drawing/2014/main" id="{651D1005-E6CC-1D24-63D9-4BEA534FA9AC}"/>
              </a:ext>
            </a:extLst>
          </p:cNvPr>
          <p:cNvPicPr>
            <a:picLocks noChangeAspect="1"/>
          </p:cNvPicPr>
          <p:nvPr/>
        </p:nvPicPr>
        <p:blipFill rotWithShape="1">
          <a:blip r:embed="rId5"/>
          <a:srcRect t="9947"/>
          <a:stretch/>
        </p:blipFill>
        <p:spPr>
          <a:xfrm>
            <a:off x="8903222" y="48754"/>
            <a:ext cx="2616875" cy="1003977"/>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a:gsLst>
            <a:gs pos="0">
              <a:srgbClr val="314473"/>
            </a:gs>
            <a:gs pos="48000">
              <a:srgbClr val="4B68B0"/>
            </a:gs>
            <a:gs pos="100000">
              <a:srgbClr val="8FA1CF"/>
            </a:gs>
          </a:gsLst>
          <a:lin ang="16200000" scaled="0"/>
        </a:gradFill>
        <a:effectLst/>
      </p:bgPr>
    </p:bg>
    <p:spTree>
      <p:nvGrpSpPr>
        <p:cNvPr id="1" name="Shape 241"/>
        <p:cNvGrpSpPr/>
        <p:nvPr/>
      </p:nvGrpSpPr>
      <p:grpSpPr>
        <a:xfrm>
          <a:off x="0" y="0"/>
          <a:ext cx="0" cy="0"/>
          <a:chOff x="0" y="0"/>
          <a:chExt cx="0" cy="0"/>
        </a:xfrm>
      </p:grpSpPr>
      <p:pic>
        <p:nvPicPr>
          <p:cNvPr id="242" name="Google Shape;242;p11"/>
          <p:cNvPicPr preferRelativeResize="0"/>
          <p:nvPr/>
        </p:nvPicPr>
        <p:blipFill rotWithShape="1">
          <a:blip r:embed="rId3">
            <a:alphaModFix/>
          </a:blip>
          <a:srcRect/>
          <a:stretch/>
        </p:blipFill>
        <p:spPr>
          <a:xfrm>
            <a:off x="9444538" y="3661192"/>
            <a:ext cx="2286319" cy="2857899"/>
          </a:xfrm>
          <a:prstGeom prst="rect">
            <a:avLst/>
          </a:prstGeom>
          <a:noFill/>
          <a:ln>
            <a:noFill/>
          </a:ln>
        </p:spPr>
      </p:pic>
      <p:sp>
        <p:nvSpPr>
          <p:cNvPr id="243" name="Google Shape;243;p11"/>
          <p:cNvSpPr txBox="1">
            <a:spLocks noGrp="1"/>
          </p:cNvSpPr>
          <p:nvPr>
            <p:ph type="ctrTitle"/>
          </p:nvPr>
        </p:nvSpPr>
        <p:spPr>
          <a:xfrm>
            <a:off x="540656" y="338909"/>
            <a:ext cx="9679449" cy="81155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4400"/>
              <a:buFont typeface="Century Gothic"/>
              <a:buNone/>
            </a:pPr>
            <a:r>
              <a:rPr lang="es-ES" sz="4400" b="1">
                <a:solidFill>
                  <a:schemeClr val="lt1"/>
                </a:solidFill>
              </a:rPr>
              <a:t>RATIOS DE GESTIÓN</a:t>
            </a:r>
            <a:endParaRPr sz="4400" b="1">
              <a:solidFill>
                <a:schemeClr val="lt1"/>
              </a:solidFill>
            </a:endParaRPr>
          </a:p>
        </p:txBody>
      </p:sp>
      <p:pic>
        <p:nvPicPr>
          <p:cNvPr id="245" name="Google Shape;245;p11"/>
          <p:cNvPicPr preferRelativeResize="0"/>
          <p:nvPr/>
        </p:nvPicPr>
        <p:blipFill>
          <a:blip r:embed="rId4">
            <a:alphaModFix/>
          </a:blip>
          <a:stretch>
            <a:fillRect/>
          </a:stretch>
        </p:blipFill>
        <p:spPr>
          <a:xfrm>
            <a:off x="540650" y="2584925"/>
            <a:ext cx="7069400" cy="3934175"/>
          </a:xfrm>
          <a:prstGeom prst="rect">
            <a:avLst/>
          </a:prstGeom>
          <a:noFill/>
          <a:ln>
            <a:noFill/>
          </a:ln>
        </p:spPr>
      </p:pic>
      <p:pic>
        <p:nvPicPr>
          <p:cNvPr id="246" name="Google Shape;246;p11"/>
          <p:cNvPicPr preferRelativeResize="0"/>
          <p:nvPr/>
        </p:nvPicPr>
        <p:blipFill rotWithShape="1">
          <a:blip r:embed="rId5">
            <a:alphaModFix/>
          </a:blip>
          <a:srcRect l="2789"/>
          <a:stretch/>
        </p:blipFill>
        <p:spPr>
          <a:xfrm>
            <a:off x="540650" y="1337775"/>
            <a:ext cx="7069400" cy="1306900"/>
          </a:xfrm>
          <a:prstGeom prst="rect">
            <a:avLst/>
          </a:prstGeom>
          <a:noFill/>
          <a:ln>
            <a:noFill/>
          </a:ln>
        </p:spPr>
      </p:pic>
      <p:sp>
        <p:nvSpPr>
          <p:cNvPr id="247" name="Google Shape;247;p11"/>
          <p:cNvSpPr txBox="1"/>
          <p:nvPr/>
        </p:nvSpPr>
        <p:spPr>
          <a:xfrm>
            <a:off x="8057700" y="1337775"/>
            <a:ext cx="3673200" cy="5141100"/>
          </a:xfrm>
          <a:prstGeom prst="rect">
            <a:avLst/>
          </a:prstGeom>
          <a:noFill/>
          <a:ln>
            <a:noFill/>
          </a:ln>
        </p:spPr>
        <p:txBody>
          <a:bodyPr spcFirstLastPara="1" wrap="square" lIns="91425" tIns="91425" rIns="91425" bIns="91425" anchor="t" anchorCtr="0">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Yura tiene el PMC mayor (demora más en cobrar) pero muy similar a Unacem.</a:t>
            </a: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Yura tiene el PMI mucho menor que Pacasmayo y similar a Unacem.</a:t>
            </a: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El PMP de Yura es el mayor (demora más en pagar, negociación + proveedores).</a:t>
            </a: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El CO de Yura es mayor que Unacem (PMC+PMI), sin embargo al tener PMP mayor, el CCE (CO-PMP) es menor en Yura que Unacem. Entonces, es mejor la gestión de efectivo en Yura. Tiene mayor capacidad de obtener utilidades con un CCE menor, porque reduce la necesidad de requerir financiamiento externo, ya que dispone de dinero líquido más prontamente, efectivo que no tiene un costo de financiamiento (financiado por proveedores).</a:t>
            </a: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La rotación de activos totales de Yura fue 0.37 veces en 2019, similares a Unacem y menores que Pacasmayo. </a:t>
            </a: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pic>
        <p:nvPicPr>
          <p:cNvPr id="8" name="Imagen 7">
            <a:extLst>
              <a:ext uri="{FF2B5EF4-FFF2-40B4-BE49-F238E27FC236}">
                <a16:creationId xmlns:a16="http://schemas.microsoft.com/office/drawing/2014/main" id="{E36988BF-EA9B-B1E5-6CA6-B5BE34A76C09}"/>
              </a:ext>
            </a:extLst>
          </p:cNvPr>
          <p:cNvPicPr>
            <a:picLocks noChangeAspect="1"/>
          </p:cNvPicPr>
          <p:nvPr/>
        </p:nvPicPr>
        <p:blipFill rotWithShape="1">
          <a:blip r:embed="rId6"/>
          <a:srcRect t="9947"/>
          <a:stretch/>
        </p:blipFill>
        <p:spPr>
          <a:xfrm>
            <a:off x="8903222" y="48754"/>
            <a:ext cx="2616875" cy="1003977"/>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a:gsLst>
            <a:gs pos="0">
              <a:srgbClr val="314473"/>
            </a:gs>
            <a:gs pos="48000">
              <a:srgbClr val="4B68B0"/>
            </a:gs>
            <a:gs pos="100000">
              <a:srgbClr val="8FA1CF"/>
            </a:gs>
          </a:gsLst>
          <a:lin ang="16200000" scaled="0"/>
        </a:gradFill>
        <a:effectLst/>
      </p:bgPr>
    </p:bg>
    <p:spTree>
      <p:nvGrpSpPr>
        <p:cNvPr id="1" name="Shape 251"/>
        <p:cNvGrpSpPr/>
        <p:nvPr/>
      </p:nvGrpSpPr>
      <p:grpSpPr>
        <a:xfrm>
          <a:off x="0" y="0"/>
          <a:ext cx="0" cy="0"/>
          <a:chOff x="0" y="0"/>
          <a:chExt cx="0" cy="0"/>
        </a:xfrm>
      </p:grpSpPr>
      <p:pic>
        <p:nvPicPr>
          <p:cNvPr id="252" name="Google Shape;252;p12"/>
          <p:cNvPicPr preferRelativeResize="0"/>
          <p:nvPr/>
        </p:nvPicPr>
        <p:blipFill rotWithShape="1">
          <a:blip r:embed="rId3">
            <a:alphaModFix/>
          </a:blip>
          <a:srcRect/>
          <a:stretch/>
        </p:blipFill>
        <p:spPr>
          <a:xfrm>
            <a:off x="9444538" y="3661192"/>
            <a:ext cx="2286319" cy="2857899"/>
          </a:xfrm>
          <a:prstGeom prst="rect">
            <a:avLst/>
          </a:prstGeom>
          <a:noFill/>
          <a:ln>
            <a:noFill/>
          </a:ln>
        </p:spPr>
      </p:pic>
      <p:sp>
        <p:nvSpPr>
          <p:cNvPr id="253" name="Google Shape;253;p12"/>
          <p:cNvSpPr txBox="1">
            <a:spLocks noGrp="1"/>
          </p:cNvSpPr>
          <p:nvPr>
            <p:ph type="ctrTitle"/>
          </p:nvPr>
        </p:nvSpPr>
        <p:spPr>
          <a:xfrm>
            <a:off x="540656" y="338909"/>
            <a:ext cx="9679449" cy="81155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4400"/>
              <a:buFont typeface="Century Gothic"/>
              <a:buNone/>
            </a:pPr>
            <a:r>
              <a:rPr lang="es-ES" sz="4400" b="1">
                <a:solidFill>
                  <a:schemeClr val="lt1"/>
                </a:solidFill>
              </a:rPr>
              <a:t>RATIOS DE RENTABILIDAD</a:t>
            </a:r>
            <a:endParaRPr sz="4400" b="1">
              <a:solidFill>
                <a:schemeClr val="lt1"/>
              </a:solidFill>
            </a:endParaRPr>
          </a:p>
        </p:txBody>
      </p:sp>
      <p:pic>
        <p:nvPicPr>
          <p:cNvPr id="255" name="Google Shape;255;p12"/>
          <p:cNvPicPr preferRelativeResize="0"/>
          <p:nvPr/>
        </p:nvPicPr>
        <p:blipFill>
          <a:blip r:embed="rId4">
            <a:alphaModFix/>
          </a:blip>
          <a:stretch>
            <a:fillRect/>
          </a:stretch>
        </p:blipFill>
        <p:spPr>
          <a:xfrm>
            <a:off x="540650" y="3661200"/>
            <a:ext cx="7104686" cy="2857900"/>
          </a:xfrm>
          <a:prstGeom prst="rect">
            <a:avLst/>
          </a:prstGeom>
          <a:noFill/>
          <a:ln>
            <a:noFill/>
          </a:ln>
        </p:spPr>
      </p:pic>
      <p:pic>
        <p:nvPicPr>
          <p:cNvPr id="256" name="Google Shape;256;p12"/>
          <p:cNvPicPr preferRelativeResize="0"/>
          <p:nvPr/>
        </p:nvPicPr>
        <p:blipFill>
          <a:blip r:embed="rId5">
            <a:alphaModFix/>
          </a:blip>
          <a:stretch>
            <a:fillRect/>
          </a:stretch>
        </p:blipFill>
        <p:spPr>
          <a:xfrm>
            <a:off x="540650" y="1150450"/>
            <a:ext cx="7104676" cy="2731500"/>
          </a:xfrm>
          <a:prstGeom prst="rect">
            <a:avLst/>
          </a:prstGeom>
          <a:noFill/>
          <a:ln>
            <a:noFill/>
          </a:ln>
        </p:spPr>
      </p:pic>
      <p:sp>
        <p:nvSpPr>
          <p:cNvPr id="257" name="Google Shape;257;p12"/>
          <p:cNvSpPr txBox="1"/>
          <p:nvPr/>
        </p:nvSpPr>
        <p:spPr>
          <a:xfrm>
            <a:off x="7869100" y="1150450"/>
            <a:ext cx="3861900" cy="4710000"/>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50000"/>
              </a:lnSpc>
              <a:spcBef>
                <a:spcPts val="0"/>
              </a:spcBef>
              <a:spcAft>
                <a:spcPts val="600"/>
              </a:spcAft>
              <a:buClr>
                <a:srgbClr val="000000"/>
              </a:buClr>
              <a:buSzPts val="1100"/>
              <a:buFont typeface="Arial"/>
              <a:buNone/>
              <a:tabLst/>
              <a:defRPr/>
            </a:pPr>
            <a:r>
              <a:rPr kumimoji="0" lang="es-ES" sz="12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El margen bruto en 2019 de Yura fue de 28.3%, menor que el 35% de Pacasmayo y ligeramente mayor al 27.4% de Unacem, con una tendencia decreciente para la industria. El margen neto como se ve en la figura ha disminuido drásticamente en Yura, pasando de 20.7% en 2014 a 8.2% en 2019, siendo el menor margen neto de las 3 empresas. La industria ha enfrentado una reducción en estos márgenes de las cuáles la única que no se recuperó fue Yura. El ROE ha seguido el mismo patrón que el margen neto para las 3 empresas. En Yura la disminución del ROE es de 15.2% en 2014 a 6.2% en 2020. Una de las razones del decaimiento del ROE, a parte del margen neto, es la mayor presencia del patrimonio dentro de la estructura de capital de la empresa en los últimos años.</a:t>
            </a: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pic>
        <p:nvPicPr>
          <p:cNvPr id="8" name="Imagen 7">
            <a:extLst>
              <a:ext uri="{FF2B5EF4-FFF2-40B4-BE49-F238E27FC236}">
                <a16:creationId xmlns:a16="http://schemas.microsoft.com/office/drawing/2014/main" id="{D3172906-6EC3-E48D-9B04-B0F7872CF0D7}"/>
              </a:ext>
            </a:extLst>
          </p:cNvPr>
          <p:cNvPicPr>
            <a:picLocks noChangeAspect="1"/>
          </p:cNvPicPr>
          <p:nvPr/>
        </p:nvPicPr>
        <p:blipFill rotWithShape="1">
          <a:blip r:embed="rId6"/>
          <a:srcRect t="9947"/>
          <a:stretch/>
        </p:blipFill>
        <p:spPr>
          <a:xfrm>
            <a:off x="8903222" y="48754"/>
            <a:ext cx="2616875" cy="1003977"/>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a:gsLst>
            <a:gs pos="0">
              <a:srgbClr val="314473"/>
            </a:gs>
            <a:gs pos="48000">
              <a:srgbClr val="4B68B0"/>
            </a:gs>
            <a:gs pos="100000">
              <a:srgbClr val="8FA1CF"/>
            </a:gs>
          </a:gsLst>
          <a:lin ang="16200000" scaled="0"/>
        </a:gradFill>
        <a:effectLst/>
      </p:bgPr>
    </p:bg>
    <p:spTree>
      <p:nvGrpSpPr>
        <p:cNvPr id="1" name="Shape 261"/>
        <p:cNvGrpSpPr/>
        <p:nvPr/>
      </p:nvGrpSpPr>
      <p:grpSpPr>
        <a:xfrm>
          <a:off x="0" y="0"/>
          <a:ext cx="0" cy="0"/>
          <a:chOff x="0" y="0"/>
          <a:chExt cx="0" cy="0"/>
        </a:xfrm>
      </p:grpSpPr>
      <p:pic>
        <p:nvPicPr>
          <p:cNvPr id="262" name="Google Shape;262;p13"/>
          <p:cNvPicPr preferRelativeResize="0"/>
          <p:nvPr/>
        </p:nvPicPr>
        <p:blipFill rotWithShape="1">
          <a:blip r:embed="rId3">
            <a:alphaModFix/>
          </a:blip>
          <a:srcRect/>
          <a:stretch/>
        </p:blipFill>
        <p:spPr>
          <a:xfrm>
            <a:off x="9444538" y="3661192"/>
            <a:ext cx="2286319" cy="2857899"/>
          </a:xfrm>
          <a:prstGeom prst="rect">
            <a:avLst/>
          </a:prstGeom>
          <a:noFill/>
          <a:ln>
            <a:noFill/>
          </a:ln>
        </p:spPr>
      </p:pic>
      <p:sp>
        <p:nvSpPr>
          <p:cNvPr id="263" name="Google Shape;263;p13"/>
          <p:cNvSpPr txBox="1">
            <a:spLocks noGrp="1"/>
          </p:cNvSpPr>
          <p:nvPr>
            <p:ph type="ctrTitle"/>
          </p:nvPr>
        </p:nvSpPr>
        <p:spPr>
          <a:xfrm>
            <a:off x="540656" y="338909"/>
            <a:ext cx="10034579" cy="81155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4400"/>
              <a:buFont typeface="Century Gothic"/>
              <a:buNone/>
            </a:pPr>
            <a:r>
              <a:rPr lang="es-ES" sz="4400" b="1" dirty="0">
                <a:solidFill>
                  <a:schemeClr val="lt1"/>
                </a:solidFill>
              </a:rPr>
              <a:t>GLOBAL OUTLOOK: MÚLTIPLOS</a:t>
            </a:r>
            <a:endParaRPr sz="4400" b="1" dirty="0">
              <a:solidFill>
                <a:schemeClr val="lt1"/>
              </a:solidFill>
            </a:endParaRPr>
          </a:p>
        </p:txBody>
      </p:sp>
      <p:pic>
        <p:nvPicPr>
          <p:cNvPr id="265" name="Google Shape;265;p13"/>
          <p:cNvPicPr preferRelativeResize="0"/>
          <p:nvPr/>
        </p:nvPicPr>
        <p:blipFill>
          <a:blip r:embed="rId4">
            <a:alphaModFix/>
          </a:blip>
          <a:stretch>
            <a:fillRect/>
          </a:stretch>
        </p:blipFill>
        <p:spPr>
          <a:xfrm>
            <a:off x="540650" y="3423350"/>
            <a:ext cx="8384332" cy="3095750"/>
          </a:xfrm>
          <a:prstGeom prst="rect">
            <a:avLst/>
          </a:prstGeom>
          <a:noFill/>
          <a:ln>
            <a:noFill/>
          </a:ln>
        </p:spPr>
      </p:pic>
      <p:pic>
        <p:nvPicPr>
          <p:cNvPr id="266" name="Google Shape;266;p13"/>
          <p:cNvPicPr preferRelativeResize="0"/>
          <p:nvPr/>
        </p:nvPicPr>
        <p:blipFill rotWithShape="1">
          <a:blip r:embed="rId5">
            <a:alphaModFix/>
          </a:blip>
          <a:srcRect l="7935"/>
          <a:stretch/>
        </p:blipFill>
        <p:spPr>
          <a:xfrm>
            <a:off x="540650" y="1730151"/>
            <a:ext cx="7053452" cy="1693200"/>
          </a:xfrm>
          <a:prstGeom prst="rect">
            <a:avLst/>
          </a:prstGeom>
          <a:noFill/>
          <a:ln>
            <a:noFill/>
          </a:ln>
        </p:spPr>
      </p:pic>
      <p:sp>
        <p:nvSpPr>
          <p:cNvPr id="267" name="Google Shape;267;p13"/>
          <p:cNvSpPr txBox="1"/>
          <p:nvPr/>
        </p:nvSpPr>
        <p:spPr>
          <a:xfrm>
            <a:off x="7842825" y="1730150"/>
            <a:ext cx="3995400" cy="1693200"/>
          </a:xfrm>
          <a:prstGeom prst="rect">
            <a:avLst/>
          </a:prstGeom>
          <a:noFill/>
          <a:ln>
            <a:noFill/>
          </a:ln>
        </p:spPr>
        <p:txBody>
          <a:bodyPr spcFirstLastPara="1" wrap="square" lIns="91425" tIns="91425" rIns="91425" bIns="91425" anchor="t" anchorCtr="0">
            <a:spAutoFit/>
          </a:bodyPr>
          <a:lstStyle/>
          <a:p>
            <a:pPr marL="457200" marR="0" lvl="0" indent="-317500" algn="just" defTabSz="914400" rtl="0" eaLnBrk="1" fontAlgn="auto" latinLnBrk="0" hangingPunct="1">
              <a:lnSpc>
                <a:spcPct val="100000"/>
              </a:lnSpc>
              <a:spcBef>
                <a:spcPts val="0"/>
              </a:spcBef>
              <a:spcAft>
                <a:spcPts val="0"/>
              </a:spcAft>
              <a:buClr>
                <a:srgbClr val="FFFFFF"/>
              </a:buClr>
              <a:buSzPts val="1400"/>
              <a:buFont typeface="Century Gothic"/>
              <a:buChar char="-"/>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Tendencia negativa Ebitda.</a:t>
            </a: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457200" marR="0" lvl="0" indent="-317500" algn="just" defTabSz="914400" rtl="0" eaLnBrk="1" fontAlgn="auto" latinLnBrk="0" hangingPunct="1">
              <a:lnSpc>
                <a:spcPct val="100000"/>
              </a:lnSpc>
              <a:spcBef>
                <a:spcPts val="0"/>
              </a:spcBef>
              <a:spcAft>
                <a:spcPts val="0"/>
              </a:spcAft>
              <a:buClr>
                <a:srgbClr val="FFFFFF"/>
              </a:buClr>
              <a:buSzPts val="1400"/>
              <a:buFont typeface="Century Gothic"/>
              <a:buChar char="-"/>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Menor P/E (Posible infravaloración).</a:t>
            </a: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457200" marR="0" lvl="0" indent="-317500" algn="just" defTabSz="914400" rtl="0" eaLnBrk="1" fontAlgn="auto" latinLnBrk="0" hangingPunct="1">
              <a:lnSpc>
                <a:spcPct val="100000"/>
              </a:lnSpc>
              <a:spcBef>
                <a:spcPts val="0"/>
              </a:spcBef>
              <a:spcAft>
                <a:spcPts val="0"/>
              </a:spcAft>
              <a:buClr>
                <a:srgbClr val="FFFFFF"/>
              </a:buClr>
              <a:buSzPts val="1400"/>
              <a:buFont typeface="Century Gothic"/>
              <a:buChar char="-"/>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Menor EV/EBITDA </a:t>
            </a: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Mal desempeño, tendencias negativas, bajos márgenes y menores múltiplos confirman situación difícil de Yura. </a:t>
            </a: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Sin potencial de apreciación.</a:t>
            </a: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pic>
        <p:nvPicPr>
          <p:cNvPr id="8" name="Imagen 7">
            <a:extLst>
              <a:ext uri="{FF2B5EF4-FFF2-40B4-BE49-F238E27FC236}">
                <a16:creationId xmlns:a16="http://schemas.microsoft.com/office/drawing/2014/main" id="{2BC67FEE-36BB-2C97-CCC5-168D3BE637C0}"/>
              </a:ext>
            </a:extLst>
          </p:cNvPr>
          <p:cNvPicPr>
            <a:picLocks noChangeAspect="1"/>
          </p:cNvPicPr>
          <p:nvPr/>
        </p:nvPicPr>
        <p:blipFill rotWithShape="1">
          <a:blip r:embed="rId6"/>
          <a:srcRect t="9947"/>
          <a:stretch/>
        </p:blipFill>
        <p:spPr>
          <a:xfrm>
            <a:off x="8903222" y="48754"/>
            <a:ext cx="2616875" cy="1003977"/>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gradFill>
          <a:gsLst>
            <a:gs pos="0">
              <a:srgbClr val="314473"/>
            </a:gs>
            <a:gs pos="48000">
              <a:srgbClr val="4B68B0"/>
            </a:gs>
            <a:gs pos="100000">
              <a:srgbClr val="8FA1CF"/>
            </a:gs>
          </a:gsLst>
          <a:lin ang="16200000" scaled="0"/>
        </a:gradFill>
        <a:effectLst/>
      </p:bgPr>
    </p:bg>
    <p:spTree>
      <p:nvGrpSpPr>
        <p:cNvPr id="1" name="Shape 271"/>
        <p:cNvGrpSpPr/>
        <p:nvPr/>
      </p:nvGrpSpPr>
      <p:grpSpPr>
        <a:xfrm>
          <a:off x="0" y="0"/>
          <a:ext cx="0" cy="0"/>
          <a:chOff x="0" y="0"/>
          <a:chExt cx="0" cy="0"/>
        </a:xfrm>
      </p:grpSpPr>
      <p:pic>
        <p:nvPicPr>
          <p:cNvPr id="272" name="Google Shape;272;p14"/>
          <p:cNvPicPr preferRelativeResize="0"/>
          <p:nvPr/>
        </p:nvPicPr>
        <p:blipFill rotWithShape="1">
          <a:blip r:embed="rId3">
            <a:alphaModFix/>
          </a:blip>
          <a:srcRect/>
          <a:stretch/>
        </p:blipFill>
        <p:spPr>
          <a:xfrm>
            <a:off x="9444538" y="3661192"/>
            <a:ext cx="2286319" cy="2857899"/>
          </a:xfrm>
          <a:prstGeom prst="rect">
            <a:avLst/>
          </a:prstGeom>
          <a:noFill/>
          <a:ln>
            <a:noFill/>
          </a:ln>
        </p:spPr>
      </p:pic>
      <p:sp>
        <p:nvSpPr>
          <p:cNvPr id="273" name="Google Shape;273;p14"/>
          <p:cNvSpPr txBox="1">
            <a:spLocks noGrp="1"/>
          </p:cNvSpPr>
          <p:nvPr>
            <p:ph type="ctrTitle"/>
          </p:nvPr>
        </p:nvSpPr>
        <p:spPr>
          <a:xfrm>
            <a:off x="185400" y="34794"/>
            <a:ext cx="10034700" cy="8115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4400"/>
              <a:buFont typeface="Century Gothic"/>
              <a:buNone/>
            </a:pPr>
            <a:r>
              <a:rPr lang="es-ES" sz="4400" b="1" dirty="0">
                <a:solidFill>
                  <a:schemeClr val="lt1"/>
                </a:solidFill>
              </a:rPr>
              <a:t>CONCLUSIONES</a:t>
            </a:r>
            <a:endParaRPr sz="4400" b="1" dirty="0">
              <a:solidFill>
                <a:schemeClr val="lt1"/>
              </a:solidFill>
            </a:endParaRPr>
          </a:p>
        </p:txBody>
      </p:sp>
      <p:sp>
        <p:nvSpPr>
          <p:cNvPr id="274" name="Google Shape;274;p14"/>
          <p:cNvSpPr txBox="1"/>
          <p:nvPr/>
        </p:nvSpPr>
        <p:spPr>
          <a:xfrm>
            <a:off x="98854" y="932987"/>
            <a:ext cx="11994292" cy="5586104"/>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FFFFFF"/>
              </a:buClr>
              <a:buSzPts val="1400"/>
              <a:buFont typeface="Century Gothic"/>
              <a:buNone/>
              <a:tabLst/>
              <a:defRPr/>
            </a:pPr>
            <a:r>
              <a:rPr kumimoji="0" lang="es-ES" sz="16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A partir de los incrementos en los costos de ventas producto del costo de materias primas de los últimos 3 años, y el aumento no proporcional de los ingresos genera que las ganancias netas del ejercicio están disminuyendo cada año.</a:t>
            </a:r>
            <a:endParaRPr kumimoji="0" sz="16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FFFFFF"/>
              </a:buClr>
              <a:buSzPts val="1400"/>
              <a:buFont typeface="Century Gothic"/>
              <a:buNone/>
              <a:tabLst/>
              <a:defRPr/>
            </a:pPr>
            <a:endParaRPr kumimoji="0" sz="16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6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EL análisis vertical del estado de situación financiera indica que el porcentaje de participación de las cuentas se ha mantenido constante con unas pequeñas variaciones y la empresa se financia principalmente con terceros que representa más del 50%. El análisis vertical, indica que la mayoría de las cuentas disminuyó con respecto al año anterior.</a:t>
            </a:r>
            <a:endParaRPr kumimoji="0" sz="16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600"/>
              </a:spcBef>
              <a:spcAft>
                <a:spcPts val="0"/>
              </a:spcAft>
              <a:buClr>
                <a:srgbClr val="FFFFFF"/>
              </a:buClr>
              <a:buSzPts val="1400"/>
              <a:buFont typeface="Century Gothic"/>
              <a:buNone/>
              <a:tabLst/>
              <a:defRPr/>
            </a:pPr>
            <a:r>
              <a:rPr kumimoji="0" lang="es-ES" sz="16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Los ratios de liquidez y endeudamiento evidencian que Yura y </a:t>
            </a:r>
            <a:r>
              <a:rPr kumimoji="0" lang="es-ES" sz="1600" b="0" i="0" u="none" strike="noStrike" kern="0" cap="none" spc="0" normalizeH="0" baseline="0" noProof="0" dirty="0" err="1">
                <a:ln>
                  <a:noFill/>
                </a:ln>
                <a:solidFill>
                  <a:srgbClr val="FFFFFF"/>
                </a:solidFill>
                <a:effectLst/>
                <a:uLnTx/>
                <a:uFillTx/>
                <a:latin typeface="Century Gothic"/>
                <a:ea typeface="Century Gothic"/>
                <a:cs typeface="Century Gothic"/>
                <a:sym typeface="Century Gothic"/>
              </a:rPr>
              <a:t>Unacem</a:t>
            </a:r>
            <a:r>
              <a:rPr kumimoji="0" lang="es-ES" sz="16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 han disminuido sus obligaciones manteniendo el endeudamiento del activo estático. Por otro lado, el capital de trabajo en </a:t>
            </a:r>
            <a:r>
              <a:rPr kumimoji="0" lang="es-ES" sz="1600" b="0" i="0" u="none" strike="noStrike" kern="0" cap="none" spc="0" normalizeH="0" baseline="0" noProof="0" dirty="0" err="1">
                <a:ln>
                  <a:noFill/>
                </a:ln>
                <a:solidFill>
                  <a:srgbClr val="FFFFFF"/>
                </a:solidFill>
                <a:effectLst/>
                <a:uLnTx/>
                <a:uFillTx/>
                <a:latin typeface="Century Gothic"/>
                <a:ea typeface="Century Gothic"/>
                <a:cs typeface="Century Gothic"/>
                <a:sym typeface="Century Gothic"/>
              </a:rPr>
              <a:t>Unacem</a:t>
            </a:r>
            <a:r>
              <a:rPr kumimoji="0" lang="es-ES" sz="16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 no es óptimo. Pacasmayo ha tenido un nivel alto, el cual ha </a:t>
            </a:r>
            <a:r>
              <a:rPr kumimoji="0" lang="es-ES" sz="1600" b="0" i="0" u="none" strike="noStrike" kern="0" cap="none" spc="0" normalizeH="0" baseline="0" noProof="0" dirty="0" err="1">
                <a:ln>
                  <a:noFill/>
                </a:ln>
                <a:solidFill>
                  <a:srgbClr val="FFFFFF"/>
                </a:solidFill>
                <a:effectLst/>
                <a:uLnTx/>
                <a:uFillTx/>
                <a:latin typeface="Century Gothic"/>
                <a:ea typeface="Century Gothic"/>
                <a:cs typeface="Century Gothic"/>
                <a:sym typeface="Century Gothic"/>
              </a:rPr>
              <a:t>ha</a:t>
            </a:r>
            <a:r>
              <a:rPr kumimoji="0" lang="es-ES" sz="16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 disminuido por las obligaciones.  Yura tiene el liderazgo del capital de trabajo con respecto a sus comparables. Los ratios de Gestión  indican que Yura ha reducido su ciclo de efectivo por lo cual ha estado recibiendo en menor tiempo los ingresos, lo cual la hace más líquido. Mientras </a:t>
            </a:r>
            <a:r>
              <a:rPr kumimoji="0" lang="es-ES" sz="1600" b="0" i="0" u="none" strike="noStrike" kern="0" cap="none" spc="0" normalizeH="0" baseline="0" noProof="0" dirty="0" err="1">
                <a:ln>
                  <a:noFill/>
                </a:ln>
                <a:solidFill>
                  <a:srgbClr val="FFFFFF"/>
                </a:solidFill>
                <a:effectLst/>
                <a:uLnTx/>
                <a:uFillTx/>
                <a:latin typeface="Century Gothic"/>
                <a:ea typeface="Century Gothic"/>
                <a:cs typeface="Century Gothic"/>
                <a:sym typeface="Century Gothic"/>
              </a:rPr>
              <a:t>pacasmayo</a:t>
            </a:r>
            <a:r>
              <a:rPr kumimoji="0" lang="es-ES" sz="16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 tiene menor liquidez porque han aplazado su ciclo operativo.</a:t>
            </a:r>
            <a:endParaRPr kumimoji="0" sz="16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FFFFFF"/>
              </a:buClr>
              <a:buSzPts val="1400"/>
              <a:buFont typeface="Century Gothic"/>
              <a:buNone/>
              <a:tabLst/>
              <a:defRPr/>
            </a:pPr>
            <a:endParaRPr kumimoji="0" sz="16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FFFFFF"/>
              </a:buClr>
              <a:buSzPts val="1400"/>
              <a:buFont typeface="Century Gothic"/>
              <a:buNone/>
              <a:tabLst/>
              <a:defRPr/>
            </a:pPr>
            <a:r>
              <a:rPr kumimoji="0" lang="es-ES" sz="16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Las tendencias negativas en los márgenes (ROE, ROA, margen neto y bruto) y EBITDA, muestran que operativamente la empresa no está muy bien, si bien es líquida, y tiene un endeudamiento comparable a la industria, hay una mala gestión de costos y gastos. Se han mantenido las ventas en los últimos años pero ha disminuido los márgenes cada vez más.</a:t>
            </a:r>
            <a:endParaRPr kumimoji="0" sz="16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FFFFFF"/>
              </a:buClr>
              <a:buSzPts val="1400"/>
              <a:buFont typeface="Century Gothic"/>
              <a:buNone/>
              <a:tabLst/>
              <a:defRPr/>
            </a:pPr>
            <a:endParaRPr kumimoji="0" sz="16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FFFFFF"/>
              </a:buClr>
              <a:buSzPts val="1400"/>
              <a:buFont typeface="Century Gothic"/>
              <a:buNone/>
              <a:tabLst/>
              <a:defRPr/>
            </a:pPr>
            <a:r>
              <a:rPr kumimoji="0" lang="es-ES" sz="16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El mercado no está interesado en invertir en Yura, muestra los menores múltiplos de sus comparables (Mejor comparación con Pacasmayo </a:t>
            </a:r>
            <a:r>
              <a:rPr kumimoji="0" lang="es-ES" sz="1600" b="0" i="0" u="none" strike="noStrike" kern="0" cap="none" spc="0" normalizeH="0" baseline="0" noProof="0" dirty="0" err="1">
                <a:ln>
                  <a:noFill/>
                </a:ln>
                <a:solidFill>
                  <a:srgbClr val="FFFFFF"/>
                </a:solidFill>
                <a:effectLst/>
                <a:uLnTx/>
                <a:uFillTx/>
                <a:latin typeface="Century Gothic"/>
                <a:ea typeface="Century Gothic"/>
                <a:cs typeface="Century Gothic"/>
                <a:sym typeface="Century Gothic"/>
              </a:rPr>
              <a:t>pués</a:t>
            </a:r>
            <a:r>
              <a:rPr kumimoji="0" lang="es-ES" sz="16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 tienen tamaño similar). Yura no muestra un potencial de apreciación con esas tendencias negativas.</a:t>
            </a:r>
            <a:endParaRPr kumimoji="0" sz="16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p:txBody>
      </p:sp>
      <p:pic>
        <p:nvPicPr>
          <p:cNvPr id="6" name="Imagen 5">
            <a:extLst>
              <a:ext uri="{FF2B5EF4-FFF2-40B4-BE49-F238E27FC236}">
                <a16:creationId xmlns:a16="http://schemas.microsoft.com/office/drawing/2014/main" id="{5050FD74-39EF-23ED-739C-AD5B0885C2DB}"/>
              </a:ext>
            </a:extLst>
          </p:cNvPr>
          <p:cNvPicPr>
            <a:picLocks noChangeAspect="1"/>
          </p:cNvPicPr>
          <p:nvPr/>
        </p:nvPicPr>
        <p:blipFill rotWithShape="1">
          <a:blip r:embed="rId4"/>
          <a:srcRect t="9947"/>
          <a:stretch/>
        </p:blipFill>
        <p:spPr>
          <a:xfrm>
            <a:off x="8903222" y="48754"/>
            <a:ext cx="2616875" cy="100397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a:cxnSpLocks/>
          </p:cNvCxnSpPr>
          <p:nvPr/>
        </p:nvCxnSpPr>
        <p:spPr>
          <a:xfrm>
            <a:off x="2104734" y="980728"/>
            <a:ext cx="4910663"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5" name="CuadroTexto 3"/>
          <p:cNvSpPr txBox="1"/>
          <p:nvPr/>
        </p:nvSpPr>
        <p:spPr>
          <a:xfrm>
            <a:off x="2120323" y="262148"/>
            <a:ext cx="7951354" cy="584775"/>
          </a:xfrm>
          <a:prstGeom prst="rect">
            <a:avLst/>
          </a:prstGeom>
          <a:noFill/>
        </p:spPr>
        <p:txBody>
          <a:bodyPr wrap="square" rtlCol="0">
            <a:spAutoFit/>
          </a:bodyPr>
          <a:lstStyle/>
          <a:p>
            <a:r>
              <a:rPr lang="es-ES" sz="3200" b="1" dirty="0">
                <a:solidFill>
                  <a:srgbClr val="08238B"/>
                </a:solidFill>
              </a:rPr>
              <a:t>1.2.1. RETROALIMENTACION</a:t>
            </a:r>
          </a:p>
        </p:txBody>
      </p:sp>
      <p:graphicFrame>
        <p:nvGraphicFramePr>
          <p:cNvPr id="7" name="Diagrama 6"/>
          <p:cNvGraphicFramePr/>
          <p:nvPr>
            <p:extLst>
              <p:ext uri="{D42A27DB-BD31-4B8C-83A1-F6EECF244321}">
                <p14:modId xmlns:p14="http://schemas.microsoft.com/office/powerpoint/2010/main" val="3471887203"/>
              </p:ext>
            </p:extLst>
          </p:nvPr>
        </p:nvGraphicFramePr>
        <p:xfrm>
          <a:off x="0" y="1177185"/>
          <a:ext cx="5717197"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Imagen 2">
            <a:extLst>
              <a:ext uri="{FF2B5EF4-FFF2-40B4-BE49-F238E27FC236}">
                <a16:creationId xmlns:a16="http://schemas.microsoft.com/office/drawing/2014/main" id="{B4C5C200-D47F-BEF9-C53B-ED71766F06C1}"/>
              </a:ext>
            </a:extLst>
          </p:cNvPr>
          <p:cNvPicPr>
            <a:picLocks noChangeAspect="1"/>
          </p:cNvPicPr>
          <p:nvPr/>
        </p:nvPicPr>
        <p:blipFill>
          <a:blip r:embed="rId8"/>
          <a:stretch>
            <a:fillRect/>
          </a:stretch>
        </p:blipFill>
        <p:spPr>
          <a:xfrm>
            <a:off x="5552148" y="1323687"/>
            <a:ext cx="6639852" cy="4553585"/>
          </a:xfrm>
          <a:prstGeom prst="rect">
            <a:avLst/>
          </a:prstGeom>
        </p:spPr>
      </p:pic>
      <p:sp>
        <p:nvSpPr>
          <p:cNvPr id="6" name="Rectángulo 5">
            <a:extLst>
              <a:ext uri="{FF2B5EF4-FFF2-40B4-BE49-F238E27FC236}">
                <a16:creationId xmlns:a16="http://schemas.microsoft.com/office/drawing/2014/main" id="{C026F2DD-3C60-6F5E-F487-54F6073F5292}"/>
              </a:ext>
            </a:extLst>
          </p:cNvPr>
          <p:cNvSpPr/>
          <p:nvPr/>
        </p:nvSpPr>
        <p:spPr>
          <a:xfrm>
            <a:off x="5552148" y="5534313"/>
            <a:ext cx="2008682" cy="359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n 7">
            <a:extLst>
              <a:ext uri="{FF2B5EF4-FFF2-40B4-BE49-F238E27FC236}">
                <a16:creationId xmlns:a16="http://schemas.microsoft.com/office/drawing/2014/main" id="{2FC81813-2195-B7F8-DCF6-B9CAC6A07EEC}"/>
              </a:ext>
            </a:extLst>
          </p:cNvPr>
          <p:cNvPicPr>
            <a:picLocks noChangeAspect="1"/>
          </p:cNvPicPr>
          <p:nvPr/>
        </p:nvPicPr>
        <p:blipFill rotWithShape="1">
          <a:blip r:embed="rId9"/>
          <a:srcRect t="9947"/>
          <a:stretch/>
        </p:blipFill>
        <p:spPr>
          <a:xfrm>
            <a:off x="8903222" y="48754"/>
            <a:ext cx="2616875" cy="1003977"/>
          </a:xfrm>
          <a:prstGeom prst="rect">
            <a:avLst/>
          </a:prstGeom>
        </p:spPr>
      </p:pic>
    </p:spTree>
    <p:extLst>
      <p:ext uri="{BB962C8B-B14F-4D97-AF65-F5344CB8AC3E}">
        <p14:creationId xmlns:p14="http://schemas.microsoft.com/office/powerpoint/2010/main" val="36231837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25053" y="1228637"/>
            <a:ext cx="8030868"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graphicFrame>
        <p:nvGraphicFramePr>
          <p:cNvPr id="13" name="Diagram 12">
            <a:extLst>
              <a:ext uri="{FF2B5EF4-FFF2-40B4-BE49-F238E27FC236}">
                <a16:creationId xmlns:a16="http://schemas.microsoft.com/office/drawing/2014/main" id="{BDD5F00C-5BA5-45A6-912A-62E3775BF8C4}"/>
              </a:ext>
            </a:extLst>
          </p:cNvPr>
          <p:cNvGraphicFramePr/>
          <p:nvPr>
            <p:extLst>
              <p:ext uri="{D42A27DB-BD31-4B8C-83A1-F6EECF244321}">
                <p14:modId xmlns:p14="http://schemas.microsoft.com/office/powerpoint/2010/main" val="2166209029"/>
              </p:ext>
            </p:extLst>
          </p:nvPr>
        </p:nvGraphicFramePr>
        <p:xfrm>
          <a:off x="2125053" y="2154504"/>
          <a:ext cx="8209280" cy="3880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uadroTexto 6">
            <a:extLst>
              <a:ext uri="{FF2B5EF4-FFF2-40B4-BE49-F238E27FC236}">
                <a16:creationId xmlns:a16="http://schemas.microsoft.com/office/drawing/2014/main" id="{B417DC52-80B0-BB18-FBE9-7CAE182514D6}"/>
              </a:ext>
            </a:extLst>
          </p:cNvPr>
          <p:cNvSpPr txBox="1"/>
          <p:nvPr/>
        </p:nvSpPr>
        <p:spPr>
          <a:xfrm>
            <a:off x="2112529" y="469408"/>
            <a:ext cx="7951354" cy="523220"/>
          </a:xfrm>
          <a:prstGeom prst="rect">
            <a:avLst/>
          </a:prstGeom>
          <a:noFill/>
        </p:spPr>
        <p:txBody>
          <a:bodyPr wrap="square" rtlCol="0">
            <a:spAutoFit/>
          </a:bodyPr>
          <a:lstStyle/>
          <a:p>
            <a:r>
              <a:rPr lang="es-PE" sz="2800" b="1" dirty="0">
                <a:solidFill>
                  <a:srgbClr val="EC8549"/>
                </a:solidFill>
              </a:rPr>
              <a:t>Cuestionario – Estados Financieros</a:t>
            </a:r>
          </a:p>
        </p:txBody>
      </p:sp>
      <p:pic>
        <p:nvPicPr>
          <p:cNvPr id="8" name="Imagen 7">
            <a:extLst>
              <a:ext uri="{FF2B5EF4-FFF2-40B4-BE49-F238E27FC236}">
                <a16:creationId xmlns:a16="http://schemas.microsoft.com/office/drawing/2014/main" id="{7ACCA6B2-82A7-E637-2F98-4A3D6C7E2FB4}"/>
              </a:ext>
            </a:extLst>
          </p:cNvPr>
          <p:cNvPicPr>
            <a:picLocks noChangeAspect="1"/>
          </p:cNvPicPr>
          <p:nvPr/>
        </p:nvPicPr>
        <p:blipFill rotWithShape="1">
          <a:blip r:embed="rId8"/>
          <a:srcRect t="9947"/>
          <a:stretch/>
        </p:blipFill>
        <p:spPr>
          <a:xfrm>
            <a:off x="8903222" y="48754"/>
            <a:ext cx="2616875" cy="1003977"/>
          </a:xfrm>
          <a:prstGeom prst="rect">
            <a:avLst/>
          </a:prstGeom>
        </p:spPr>
      </p:pic>
      <p:sp>
        <p:nvSpPr>
          <p:cNvPr id="6" name="Rectángulo 5">
            <a:extLst>
              <a:ext uri="{FF2B5EF4-FFF2-40B4-BE49-F238E27FC236}">
                <a16:creationId xmlns:a16="http://schemas.microsoft.com/office/drawing/2014/main" id="{8A456673-3C58-3643-53E7-C9D21D8E8C7E}"/>
              </a:ext>
            </a:extLst>
          </p:cNvPr>
          <p:cNvSpPr/>
          <p:nvPr/>
        </p:nvSpPr>
        <p:spPr>
          <a:xfrm>
            <a:off x="234266" y="4758460"/>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9" name="CuadroTexto 8">
            <a:extLst>
              <a:ext uri="{FF2B5EF4-FFF2-40B4-BE49-F238E27FC236}">
                <a16:creationId xmlns:a16="http://schemas.microsoft.com/office/drawing/2014/main" id="{61D1092F-1B86-791F-7974-53F2EB98A7E5}"/>
              </a:ext>
            </a:extLst>
          </p:cNvPr>
          <p:cNvSpPr txBox="1"/>
          <p:nvPr/>
        </p:nvSpPr>
        <p:spPr>
          <a:xfrm>
            <a:off x="808274" y="4945268"/>
            <a:ext cx="1520235" cy="707886"/>
          </a:xfrm>
          <a:prstGeom prst="rect">
            <a:avLst/>
          </a:prstGeom>
          <a:noFill/>
        </p:spPr>
        <p:txBody>
          <a:bodyPr wrap="square" rtlCol="0">
            <a:spAutoFit/>
          </a:bodyPr>
          <a:lstStyle/>
          <a:p>
            <a:r>
              <a:rPr lang="es-PE" sz="4000" b="1" dirty="0">
                <a:solidFill>
                  <a:schemeClr val="bg1">
                    <a:lumMod val="95000"/>
                  </a:schemeClr>
                </a:solidFill>
              </a:rPr>
              <a:t>3</a:t>
            </a:r>
          </a:p>
        </p:txBody>
      </p:sp>
      <p:sp>
        <p:nvSpPr>
          <p:cNvPr id="10" name="Rectángulo 9">
            <a:extLst>
              <a:ext uri="{FF2B5EF4-FFF2-40B4-BE49-F238E27FC236}">
                <a16:creationId xmlns:a16="http://schemas.microsoft.com/office/drawing/2014/main" id="{6F934E19-BA26-1737-71FD-664DE844C334}"/>
              </a:ext>
            </a:extLst>
          </p:cNvPr>
          <p:cNvSpPr/>
          <p:nvPr/>
        </p:nvSpPr>
        <p:spPr>
          <a:xfrm>
            <a:off x="244355" y="2099539"/>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1" name="CuadroTexto 10">
            <a:extLst>
              <a:ext uri="{FF2B5EF4-FFF2-40B4-BE49-F238E27FC236}">
                <a16:creationId xmlns:a16="http://schemas.microsoft.com/office/drawing/2014/main" id="{B718A47F-34F3-F954-C90D-95207A9C31F4}"/>
              </a:ext>
            </a:extLst>
          </p:cNvPr>
          <p:cNvSpPr txBox="1"/>
          <p:nvPr/>
        </p:nvSpPr>
        <p:spPr>
          <a:xfrm>
            <a:off x="808275" y="2330411"/>
            <a:ext cx="1520235" cy="707886"/>
          </a:xfrm>
          <a:prstGeom prst="rect">
            <a:avLst/>
          </a:prstGeom>
          <a:noFill/>
        </p:spPr>
        <p:txBody>
          <a:bodyPr wrap="square" rtlCol="0">
            <a:spAutoFit/>
          </a:bodyPr>
          <a:lstStyle/>
          <a:p>
            <a:r>
              <a:rPr lang="es-PE" sz="4000" b="1" dirty="0">
                <a:solidFill>
                  <a:schemeClr val="bg1">
                    <a:lumMod val="95000"/>
                  </a:schemeClr>
                </a:solidFill>
              </a:rPr>
              <a:t>1</a:t>
            </a:r>
          </a:p>
        </p:txBody>
      </p:sp>
      <p:sp>
        <p:nvSpPr>
          <p:cNvPr id="12" name="Rectángulo 11">
            <a:extLst>
              <a:ext uri="{FF2B5EF4-FFF2-40B4-BE49-F238E27FC236}">
                <a16:creationId xmlns:a16="http://schemas.microsoft.com/office/drawing/2014/main" id="{6E2C9752-9AD8-BC65-BF80-3E67B4E91087}"/>
              </a:ext>
            </a:extLst>
          </p:cNvPr>
          <p:cNvSpPr/>
          <p:nvPr/>
        </p:nvSpPr>
        <p:spPr>
          <a:xfrm>
            <a:off x="244355" y="3429000"/>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4" name="CuadroTexto 10">
            <a:extLst>
              <a:ext uri="{FF2B5EF4-FFF2-40B4-BE49-F238E27FC236}">
                <a16:creationId xmlns:a16="http://schemas.microsoft.com/office/drawing/2014/main" id="{2CAC1A1F-C70A-C539-8EDC-FF434C580DD0}"/>
              </a:ext>
            </a:extLst>
          </p:cNvPr>
          <p:cNvSpPr txBox="1"/>
          <p:nvPr/>
        </p:nvSpPr>
        <p:spPr>
          <a:xfrm>
            <a:off x="808275" y="3615807"/>
            <a:ext cx="1520235" cy="707886"/>
          </a:xfrm>
          <a:prstGeom prst="rect">
            <a:avLst/>
          </a:prstGeom>
          <a:noFill/>
        </p:spPr>
        <p:txBody>
          <a:bodyPr wrap="square" rtlCol="0">
            <a:spAutoFit/>
          </a:bodyPr>
          <a:lstStyle/>
          <a:p>
            <a:r>
              <a:rPr lang="es-PE" sz="4000" b="1" dirty="0">
                <a:solidFill>
                  <a:schemeClr val="bg1">
                    <a:lumMod val="95000"/>
                  </a:schemeClr>
                </a:solidFill>
              </a:rPr>
              <a:t>2</a:t>
            </a:r>
          </a:p>
        </p:txBody>
      </p:sp>
    </p:spTree>
    <p:extLst>
      <p:ext uri="{BB962C8B-B14F-4D97-AF65-F5344CB8AC3E}">
        <p14:creationId xmlns:p14="http://schemas.microsoft.com/office/powerpoint/2010/main" val="20946424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91" name="Rectangle 1639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96" name="Freeform: Shape 1639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95" name="Rectangle 1639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97" name="Rectangle 1639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99" name="Freeform: Shape 1639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401" name="Isosceles Triangle 1640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a:extLst>
              <a:ext uri="{FF2B5EF4-FFF2-40B4-BE49-F238E27FC236}">
                <a16:creationId xmlns:a16="http://schemas.microsoft.com/office/drawing/2014/main" id="{B2A38FD6-C73C-E685-0ED3-9EA29EE9134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414433" y="643467"/>
            <a:ext cx="9363134"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6403" name="Isosceles Triangle 1640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uadroTexto 4">
            <a:extLst>
              <a:ext uri="{FF2B5EF4-FFF2-40B4-BE49-F238E27FC236}">
                <a16:creationId xmlns:a16="http://schemas.microsoft.com/office/drawing/2014/main" id="{8F3E8DDC-F1D7-D6FD-3CD8-DBB1AB791EB3}"/>
              </a:ext>
            </a:extLst>
          </p:cNvPr>
          <p:cNvSpPr txBox="1"/>
          <p:nvPr/>
        </p:nvSpPr>
        <p:spPr>
          <a:xfrm>
            <a:off x="2237510" y="1044015"/>
            <a:ext cx="7716981" cy="923330"/>
          </a:xfrm>
          <a:prstGeom prst="rect">
            <a:avLst/>
          </a:prstGeom>
          <a:noFill/>
        </p:spPr>
        <p:txBody>
          <a:bodyPr wrap="square" rtlCol="0">
            <a:spAutoFit/>
          </a:bodyPr>
          <a:lstStyle/>
          <a:p>
            <a:pPr algn="ctr">
              <a:spcAft>
                <a:spcPts val="600"/>
              </a:spcAft>
            </a:pPr>
            <a:r>
              <a:rPr lang="en-US" sz="5400" b="1">
                <a:ln w="9525">
                  <a:solidFill>
                    <a:schemeClr val="bg1"/>
                  </a:solidFill>
                  <a:prstDash val="solid"/>
                </a:ln>
                <a:effectLst>
                  <a:outerShdw blurRad="12700" dist="38100" dir="2700000" algn="tl" rotWithShape="0">
                    <a:schemeClr val="bg1">
                      <a:lumMod val="50000"/>
                    </a:schemeClr>
                  </a:outerShdw>
                </a:effectLst>
              </a:rPr>
              <a:t>Proyectos de Inversión </a:t>
            </a:r>
          </a:p>
        </p:txBody>
      </p:sp>
      <p:pic>
        <p:nvPicPr>
          <p:cNvPr id="11" name="Imagen 10">
            <a:extLst>
              <a:ext uri="{FF2B5EF4-FFF2-40B4-BE49-F238E27FC236}">
                <a16:creationId xmlns:a16="http://schemas.microsoft.com/office/drawing/2014/main" id="{3CD76620-D027-D0E4-58B6-F26E3D202736}"/>
              </a:ext>
            </a:extLst>
          </p:cNvPr>
          <p:cNvPicPr>
            <a:picLocks noChangeAspect="1"/>
          </p:cNvPicPr>
          <p:nvPr/>
        </p:nvPicPr>
        <p:blipFill rotWithShape="1">
          <a:blip r:embed="rId3"/>
          <a:srcRect t="9947"/>
          <a:stretch/>
        </p:blipFill>
        <p:spPr>
          <a:xfrm>
            <a:off x="8903222" y="48754"/>
            <a:ext cx="2616875" cy="1003977"/>
          </a:xfrm>
          <a:prstGeom prst="rect">
            <a:avLst/>
          </a:prstGeom>
        </p:spPr>
      </p:pic>
    </p:spTree>
    <p:extLst>
      <p:ext uri="{BB962C8B-B14F-4D97-AF65-F5344CB8AC3E}">
        <p14:creationId xmlns:p14="http://schemas.microsoft.com/office/powerpoint/2010/main" val="39469251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25053" y="1228637"/>
            <a:ext cx="8030868"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graphicFrame>
        <p:nvGraphicFramePr>
          <p:cNvPr id="13" name="Diagram 12">
            <a:extLst>
              <a:ext uri="{FF2B5EF4-FFF2-40B4-BE49-F238E27FC236}">
                <a16:creationId xmlns:a16="http://schemas.microsoft.com/office/drawing/2014/main" id="{BDD5F00C-5BA5-45A6-912A-62E3775BF8C4}"/>
              </a:ext>
            </a:extLst>
          </p:cNvPr>
          <p:cNvGraphicFramePr/>
          <p:nvPr>
            <p:extLst>
              <p:ext uri="{D42A27DB-BD31-4B8C-83A1-F6EECF244321}">
                <p14:modId xmlns:p14="http://schemas.microsoft.com/office/powerpoint/2010/main" val="3970861986"/>
              </p:ext>
            </p:extLst>
          </p:nvPr>
        </p:nvGraphicFramePr>
        <p:xfrm>
          <a:off x="2125053" y="2154504"/>
          <a:ext cx="8209280" cy="3880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uadroTexto 6">
            <a:extLst>
              <a:ext uri="{FF2B5EF4-FFF2-40B4-BE49-F238E27FC236}">
                <a16:creationId xmlns:a16="http://schemas.microsoft.com/office/drawing/2014/main" id="{B417DC52-80B0-BB18-FBE9-7CAE182514D6}"/>
              </a:ext>
            </a:extLst>
          </p:cNvPr>
          <p:cNvSpPr txBox="1"/>
          <p:nvPr/>
        </p:nvSpPr>
        <p:spPr>
          <a:xfrm>
            <a:off x="2112529" y="469408"/>
            <a:ext cx="7951354" cy="523220"/>
          </a:xfrm>
          <a:prstGeom prst="rect">
            <a:avLst/>
          </a:prstGeom>
          <a:noFill/>
        </p:spPr>
        <p:txBody>
          <a:bodyPr wrap="square" rtlCol="0">
            <a:spAutoFit/>
          </a:bodyPr>
          <a:lstStyle/>
          <a:p>
            <a:r>
              <a:rPr lang="es-PE" sz="2800" b="1" dirty="0">
                <a:solidFill>
                  <a:srgbClr val="EC8549"/>
                </a:solidFill>
              </a:rPr>
              <a:t>Cuestionario – Proyectos de Inversión</a:t>
            </a:r>
          </a:p>
        </p:txBody>
      </p:sp>
      <p:pic>
        <p:nvPicPr>
          <p:cNvPr id="8" name="Imagen 7">
            <a:extLst>
              <a:ext uri="{FF2B5EF4-FFF2-40B4-BE49-F238E27FC236}">
                <a16:creationId xmlns:a16="http://schemas.microsoft.com/office/drawing/2014/main" id="{7ACCA6B2-82A7-E637-2F98-4A3D6C7E2FB4}"/>
              </a:ext>
            </a:extLst>
          </p:cNvPr>
          <p:cNvPicPr>
            <a:picLocks noChangeAspect="1"/>
          </p:cNvPicPr>
          <p:nvPr/>
        </p:nvPicPr>
        <p:blipFill rotWithShape="1">
          <a:blip r:embed="rId8"/>
          <a:srcRect t="9947"/>
          <a:stretch/>
        </p:blipFill>
        <p:spPr>
          <a:xfrm>
            <a:off x="8903222" y="48754"/>
            <a:ext cx="2616875" cy="1003977"/>
          </a:xfrm>
          <a:prstGeom prst="rect">
            <a:avLst/>
          </a:prstGeom>
        </p:spPr>
      </p:pic>
      <p:sp>
        <p:nvSpPr>
          <p:cNvPr id="10" name="Rectángulo 9">
            <a:extLst>
              <a:ext uri="{FF2B5EF4-FFF2-40B4-BE49-F238E27FC236}">
                <a16:creationId xmlns:a16="http://schemas.microsoft.com/office/drawing/2014/main" id="{3F2AE237-1B37-67DD-56A5-31688708BDFF}"/>
              </a:ext>
            </a:extLst>
          </p:cNvPr>
          <p:cNvSpPr/>
          <p:nvPr/>
        </p:nvSpPr>
        <p:spPr>
          <a:xfrm>
            <a:off x="234266" y="4758460"/>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1" name="CuadroTexto 10">
            <a:extLst>
              <a:ext uri="{FF2B5EF4-FFF2-40B4-BE49-F238E27FC236}">
                <a16:creationId xmlns:a16="http://schemas.microsoft.com/office/drawing/2014/main" id="{FB6ED36C-724E-EC42-F455-2D2905EF9600}"/>
              </a:ext>
            </a:extLst>
          </p:cNvPr>
          <p:cNvSpPr txBox="1"/>
          <p:nvPr/>
        </p:nvSpPr>
        <p:spPr>
          <a:xfrm>
            <a:off x="808274" y="4945268"/>
            <a:ext cx="1520235" cy="707886"/>
          </a:xfrm>
          <a:prstGeom prst="rect">
            <a:avLst/>
          </a:prstGeom>
          <a:noFill/>
        </p:spPr>
        <p:txBody>
          <a:bodyPr wrap="square" rtlCol="0">
            <a:spAutoFit/>
          </a:bodyPr>
          <a:lstStyle/>
          <a:p>
            <a:r>
              <a:rPr lang="es-PE" sz="4000" b="1" dirty="0">
                <a:solidFill>
                  <a:schemeClr val="bg1">
                    <a:lumMod val="95000"/>
                  </a:schemeClr>
                </a:solidFill>
              </a:rPr>
              <a:t>3</a:t>
            </a:r>
          </a:p>
        </p:txBody>
      </p:sp>
      <p:sp>
        <p:nvSpPr>
          <p:cNvPr id="12" name="Rectángulo 11">
            <a:extLst>
              <a:ext uri="{FF2B5EF4-FFF2-40B4-BE49-F238E27FC236}">
                <a16:creationId xmlns:a16="http://schemas.microsoft.com/office/drawing/2014/main" id="{56A2CC42-AD42-E2BD-D396-ECD84AE3ED6F}"/>
              </a:ext>
            </a:extLst>
          </p:cNvPr>
          <p:cNvSpPr/>
          <p:nvPr/>
        </p:nvSpPr>
        <p:spPr>
          <a:xfrm>
            <a:off x="244355" y="2099539"/>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4" name="CuadroTexto 13">
            <a:extLst>
              <a:ext uri="{FF2B5EF4-FFF2-40B4-BE49-F238E27FC236}">
                <a16:creationId xmlns:a16="http://schemas.microsoft.com/office/drawing/2014/main" id="{18A25CB9-17D6-C8E9-3D18-7F7FD3C27E0C}"/>
              </a:ext>
            </a:extLst>
          </p:cNvPr>
          <p:cNvSpPr txBox="1"/>
          <p:nvPr/>
        </p:nvSpPr>
        <p:spPr>
          <a:xfrm>
            <a:off x="808275" y="2330411"/>
            <a:ext cx="1520235" cy="707886"/>
          </a:xfrm>
          <a:prstGeom prst="rect">
            <a:avLst/>
          </a:prstGeom>
          <a:noFill/>
        </p:spPr>
        <p:txBody>
          <a:bodyPr wrap="square" rtlCol="0">
            <a:spAutoFit/>
          </a:bodyPr>
          <a:lstStyle/>
          <a:p>
            <a:r>
              <a:rPr lang="es-PE" sz="4000" b="1" dirty="0">
                <a:solidFill>
                  <a:schemeClr val="bg1">
                    <a:lumMod val="95000"/>
                  </a:schemeClr>
                </a:solidFill>
              </a:rPr>
              <a:t>1</a:t>
            </a:r>
          </a:p>
        </p:txBody>
      </p:sp>
      <p:sp>
        <p:nvSpPr>
          <p:cNvPr id="15" name="Rectángulo 14">
            <a:extLst>
              <a:ext uri="{FF2B5EF4-FFF2-40B4-BE49-F238E27FC236}">
                <a16:creationId xmlns:a16="http://schemas.microsoft.com/office/drawing/2014/main" id="{C8DA4150-91F0-0D6E-93E9-CEAF3A7FCD7C}"/>
              </a:ext>
            </a:extLst>
          </p:cNvPr>
          <p:cNvSpPr/>
          <p:nvPr/>
        </p:nvSpPr>
        <p:spPr>
          <a:xfrm>
            <a:off x="244355" y="3429000"/>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6" name="CuadroTexto 10">
            <a:extLst>
              <a:ext uri="{FF2B5EF4-FFF2-40B4-BE49-F238E27FC236}">
                <a16:creationId xmlns:a16="http://schemas.microsoft.com/office/drawing/2014/main" id="{A2381254-2984-3532-1EB7-83837CD26D71}"/>
              </a:ext>
            </a:extLst>
          </p:cNvPr>
          <p:cNvSpPr txBox="1"/>
          <p:nvPr/>
        </p:nvSpPr>
        <p:spPr>
          <a:xfrm>
            <a:off x="808275" y="3615807"/>
            <a:ext cx="1520235" cy="707886"/>
          </a:xfrm>
          <a:prstGeom prst="rect">
            <a:avLst/>
          </a:prstGeom>
          <a:noFill/>
        </p:spPr>
        <p:txBody>
          <a:bodyPr wrap="square" rtlCol="0">
            <a:spAutoFit/>
          </a:bodyPr>
          <a:lstStyle/>
          <a:p>
            <a:r>
              <a:rPr lang="es-PE" sz="4000" b="1" dirty="0">
                <a:solidFill>
                  <a:schemeClr val="bg1">
                    <a:lumMod val="95000"/>
                  </a:schemeClr>
                </a:solidFill>
              </a:rPr>
              <a:t>2</a:t>
            </a:r>
          </a:p>
        </p:txBody>
      </p:sp>
    </p:spTree>
    <p:extLst>
      <p:ext uri="{BB962C8B-B14F-4D97-AF65-F5344CB8AC3E}">
        <p14:creationId xmlns:p14="http://schemas.microsoft.com/office/powerpoint/2010/main" val="17667402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25053" y="1228637"/>
            <a:ext cx="8030868"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graphicFrame>
        <p:nvGraphicFramePr>
          <p:cNvPr id="13" name="Diagram 12">
            <a:extLst>
              <a:ext uri="{FF2B5EF4-FFF2-40B4-BE49-F238E27FC236}">
                <a16:creationId xmlns:a16="http://schemas.microsoft.com/office/drawing/2014/main" id="{BDD5F00C-5BA5-45A6-912A-62E3775BF8C4}"/>
              </a:ext>
            </a:extLst>
          </p:cNvPr>
          <p:cNvGraphicFramePr/>
          <p:nvPr>
            <p:extLst>
              <p:ext uri="{D42A27DB-BD31-4B8C-83A1-F6EECF244321}">
                <p14:modId xmlns:p14="http://schemas.microsoft.com/office/powerpoint/2010/main" val="1071593964"/>
              </p:ext>
            </p:extLst>
          </p:nvPr>
        </p:nvGraphicFramePr>
        <p:xfrm>
          <a:off x="2125053" y="2154504"/>
          <a:ext cx="8209280" cy="3880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uadroTexto 6">
            <a:extLst>
              <a:ext uri="{FF2B5EF4-FFF2-40B4-BE49-F238E27FC236}">
                <a16:creationId xmlns:a16="http://schemas.microsoft.com/office/drawing/2014/main" id="{B417DC52-80B0-BB18-FBE9-7CAE182514D6}"/>
              </a:ext>
            </a:extLst>
          </p:cNvPr>
          <p:cNvSpPr txBox="1"/>
          <p:nvPr/>
        </p:nvSpPr>
        <p:spPr>
          <a:xfrm>
            <a:off x="2112529" y="469408"/>
            <a:ext cx="7951354" cy="523220"/>
          </a:xfrm>
          <a:prstGeom prst="rect">
            <a:avLst/>
          </a:prstGeom>
          <a:noFill/>
        </p:spPr>
        <p:txBody>
          <a:bodyPr wrap="square" rtlCol="0">
            <a:spAutoFit/>
          </a:bodyPr>
          <a:lstStyle/>
          <a:p>
            <a:r>
              <a:rPr lang="es-PE" sz="2800" b="1" dirty="0">
                <a:solidFill>
                  <a:srgbClr val="EC8549"/>
                </a:solidFill>
              </a:rPr>
              <a:t>Cuestionario – Proyectos de Inversión</a:t>
            </a:r>
          </a:p>
        </p:txBody>
      </p:sp>
      <p:pic>
        <p:nvPicPr>
          <p:cNvPr id="8" name="Imagen 7">
            <a:extLst>
              <a:ext uri="{FF2B5EF4-FFF2-40B4-BE49-F238E27FC236}">
                <a16:creationId xmlns:a16="http://schemas.microsoft.com/office/drawing/2014/main" id="{7ACCA6B2-82A7-E637-2F98-4A3D6C7E2FB4}"/>
              </a:ext>
            </a:extLst>
          </p:cNvPr>
          <p:cNvPicPr>
            <a:picLocks noChangeAspect="1"/>
          </p:cNvPicPr>
          <p:nvPr/>
        </p:nvPicPr>
        <p:blipFill rotWithShape="1">
          <a:blip r:embed="rId8"/>
          <a:srcRect t="9947"/>
          <a:stretch/>
        </p:blipFill>
        <p:spPr>
          <a:xfrm>
            <a:off x="8903222" y="48754"/>
            <a:ext cx="2616875" cy="1003977"/>
          </a:xfrm>
          <a:prstGeom prst="rect">
            <a:avLst/>
          </a:prstGeom>
        </p:spPr>
      </p:pic>
      <p:sp>
        <p:nvSpPr>
          <p:cNvPr id="10" name="Rectángulo 9">
            <a:extLst>
              <a:ext uri="{FF2B5EF4-FFF2-40B4-BE49-F238E27FC236}">
                <a16:creationId xmlns:a16="http://schemas.microsoft.com/office/drawing/2014/main" id="{3F2AE237-1B37-67DD-56A5-31688708BDFF}"/>
              </a:ext>
            </a:extLst>
          </p:cNvPr>
          <p:cNvSpPr/>
          <p:nvPr/>
        </p:nvSpPr>
        <p:spPr>
          <a:xfrm>
            <a:off x="234266" y="4758460"/>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1" name="CuadroTexto 10">
            <a:extLst>
              <a:ext uri="{FF2B5EF4-FFF2-40B4-BE49-F238E27FC236}">
                <a16:creationId xmlns:a16="http://schemas.microsoft.com/office/drawing/2014/main" id="{FB6ED36C-724E-EC42-F455-2D2905EF9600}"/>
              </a:ext>
            </a:extLst>
          </p:cNvPr>
          <p:cNvSpPr txBox="1"/>
          <p:nvPr/>
        </p:nvSpPr>
        <p:spPr>
          <a:xfrm>
            <a:off x="808274" y="4945268"/>
            <a:ext cx="1520235" cy="707886"/>
          </a:xfrm>
          <a:prstGeom prst="rect">
            <a:avLst/>
          </a:prstGeom>
          <a:noFill/>
        </p:spPr>
        <p:txBody>
          <a:bodyPr wrap="square" rtlCol="0">
            <a:spAutoFit/>
          </a:bodyPr>
          <a:lstStyle/>
          <a:p>
            <a:r>
              <a:rPr lang="es-PE" sz="4000" b="1" dirty="0">
                <a:solidFill>
                  <a:schemeClr val="bg1">
                    <a:lumMod val="95000"/>
                  </a:schemeClr>
                </a:solidFill>
              </a:rPr>
              <a:t>3</a:t>
            </a:r>
          </a:p>
        </p:txBody>
      </p:sp>
      <p:sp>
        <p:nvSpPr>
          <p:cNvPr id="12" name="Rectángulo 11">
            <a:extLst>
              <a:ext uri="{FF2B5EF4-FFF2-40B4-BE49-F238E27FC236}">
                <a16:creationId xmlns:a16="http://schemas.microsoft.com/office/drawing/2014/main" id="{56A2CC42-AD42-E2BD-D396-ECD84AE3ED6F}"/>
              </a:ext>
            </a:extLst>
          </p:cNvPr>
          <p:cNvSpPr/>
          <p:nvPr/>
        </p:nvSpPr>
        <p:spPr>
          <a:xfrm>
            <a:off x="244355" y="2099539"/>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4" name="CuadroTexto 13">
            <a:extLst>
              <a:ext uri="{FF2B5EF4-FFF2-40B4-BE49-F238E27FC236}">
                <a16:creationId xmlns:a16="http://schemas.microsoft.com/office/drawing/2014/main" id="{18A25CB9-17D6-C8E9-3D18-7F7FD3C27E0C}"/>
              </a:ext>
            </a:extLst>
          </p:cNvPr>
          <p:cNvSpPr txBox="1"/>
          <p:nvPr/>
        </p:nvSpPr>
        <p:spPr>
          <a:xfrm>
            <a:off x="808275" y="2330411"/>
            <a:ext cx="1520235" cy="707886"/>
          </a:xfrm>
          <a:prstGeom prst="rect">
            <a:avLst/>
          </a:prstGeom>
          <a:noFill/>
        </p:spPr>
        <p:txBody>
          <a:bodyPr wrap="square" rtlCol="0">
            <a:spAutoFit/>
          </a:bodyPr>
          <a:lstStyle/>
          <a:p>
            <a:r>
              <a:rPr lang="es-PE" sz="4000" b="1" dirty="0">
                <a:solidFill>
                  <a:schemeClr val="bg1">
                    <a:lumMod val="95000"/>
                  </a:schemeClr>
                </a:solidFill>
              </a:rPr>
              <a:t>1</a:t>
            </a:r>
          </a:p>
        </p:txBody>
      </p:sp>
      <p:sp>
        <p:nvSpPr>
          <p:cNvPr id="15" name="Rectángulo 14">
            <a:extLst>
              <a:ext uri="{FF2B5EF4-FFF2-40B4-BE49-F238E27FC236}">
                <a16:creationId xmlns:a16="http://schemas.microsoft.com/office/drawing/2014/main" id="{C8DA4150-91F0-0D6E-93E9-CEAF3A7FCD7C}"/>
              </a:ext>
            </a:extLst>
          </p:cNvPr>
          <p:cNvSpPr/>
          <p:nvPr/>
        </p:nvSpPr>
        <p:spPr>
          <a:xfrm>
            <a:off x="244355" y="3429000"/>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6" name="CuadroTexto 10">
            <a:extLst>
              <a:ext uri="{FF2B5EF4-FFF2-40B4-BE49-F238E27FC236}">
                <a16:creationId xmlns:a16="http://schemas.microsoft.com/office/drawing/2014/main" id="{A2381254-2984-3532-1EB7-83837CD26D71}"/>
              </a:ext>
            </a:extLst>
          </p:cNvPr>
          <p:cNvSpPr txBox="1"/>
          <p:nvPr/>
        </p:nvSpPr>
        <p:spPr>
          <a:xfrm>
            <a:off x="808275" y="3615807"/>
            <a:ext cx="1520235" cy="707886"/>
          </a:xfrm>
          <a:prstGeom prst="rect">
            <a:avLst/>
          </a:prstGeom>
          <a:noFill/>
        </p:spPr>
        <p:txBody>
          <a:bodyPr wrap="square" rtlCol="0">
            <a:spAutoFit/>
          </a:bodyPr>
          <a:lstStyle/>
          <a:p>
            <a:r>
              <a:rPr lang="es-PE" sz="4000" b="1" dirty="0">
                <a:solidFill>
                  <a:schemeClr val="bg1">
                    <a:lumMod val="95000"/>
                  </a:schemeClr>
                </a:solidFill>
              </a:rPr>
              <a:t>2</a:t>
            </a:r>
          </a:p>
        </p:txBody>
      </p:sp>
    </p:spTree>
    <p:extLst>
      <p:ext uri="{BB962C8B-B14F-4D97-AF65-F5344CB8AC3E}">
        <p14:creationId xmlns:p14="http://schemas.microsoft.com/office/powerpoint/2010/main" val="4881006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25053" y="1228637"/>
            <a:ext cx="8030868"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graphicFrame>
        <p:nvGraphicFramePr>
          <p:cNvPr id="13" name="Diagram 12">
            <a:extLst>
              <a:ext uri="{FF2B5EF4-FFF2-40B4-BE49-F238E27FC236}">
                <a16:creationId xmlns:a16="http://schemas.microsoft.com/office/drawing/2014/main" id="{BDD5F00C-5BA5-45A6-912A-62E3775BF8C4}"/>
              </a:ext>
            </a:extLst>
          </p:cNvPr>
          <p:cNvGraphicFramePr/>
          <p:nvPr>
            <p:extLst>
              <p:ext uri="{D42A27DB-BD31-4B8C-83A1-F6EECF244321}">
                <p14:modId xmlns:p14="http://schemas.microsoft.com/office/powerpoint/2010/main" val="3143420865"/>
              </p:ext>
            </p:extLst>
          </p:nvPr>
        </p:nvGraphicFramePr>
        <p:xfrm>
          <a:off x="2125053" y="2154504"/>
          <a:ext cx="8209280" cy="3880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uadroTexto 6">
            <a:extLst>
              <a:ext uri="{FF2B5EF4-FFF2-40B4-BE49-F238E27FC236}">
                <a16:creationId xmlns:a16="http://schemas.microsoft.com/office/drawing/2014/main" id="{B417DC52-80B0-BB18-FBE9-7CAE182514D6}"/>
              </a:ext>
            </a:extLst>
          </p:cNvPr>
          <p:cNvSpPr txBox="1"/>
          <p:nvPr/>
        </p:nvSpPr>
        <p:spPr>
          <a:xfrm>
            <a:off x="2112529" y="469408"/>
            <a:ext cx="7951354" cy="523220"/>
          </a:xfrm>
          <a:prstGeom prst="rect">
            <a:avLst/>
          </a:prstGeom>
          <a:noFill/>
        </p:spPr>
        <p:txBody>
          <a:bodyPr wrap="square" rtlCol="0">
            <a:spAutoFit/>
          </a:bodyPr>
          <a:lstStyle/>
          <a:p>
            <a:r>
              <a:rPr lang="es-PE" sz="2800" b="1" dirty="0">
                <a:solidFill>
                  <a:srgbClr val="EC8549"/>
                </a:solidFill>
              </a:rPr>
              <a:t>Cuestionario – Proyectos de Inversión</a:t>
            </a:r>
          </a:p>
        </p:txBody>
      </p:sp>
      <p:pic>
        <p:nvPicPr>
          <p:cNvPr id="8" name="Imagen 7">
            <a:extLst>
              <a:ext uri="{FF2B5EF4-FFF2-40B4-BE49-F238E27FC236}">
                <a16:creationId xmlns:a16="http://schemas.microsoft.com/office/drawing/2014/main" id="{7ACCA6B2-82A7-E637-2F98-4A3D6C7E2FB4}"/>
              </a:ext>
            </a:extLst>
          </p:cNvPr>
          <p:cNvPicPr>
            <a:picLocks noChangeAspect="1"/>
          </p:cNvPicPr>
          <p:nvPr/>
        </p:nvPicPr>
        <p:blipFill rotWithShape="1">
          <a:blip r:embed="rId8"/>
          <a:srcRect t="9947"/>
          <a:stretch/>
        </p:blipFill>
        <p:spPr>
          <a:xfrm>
            <a:off x="8903222" y="48754"/>
            <a:ext cx="2616875" cy="1003977"/>
          </a:xfrm>
          <a:prstGeom prst="rect">
            <a:avLst/>
          </a:prstGeom>
        </p:spPr>
      </p:pic>
      <p:sp>
        <p:nvSpPr>
          <p:cNvPr id="10" name="Rectángulo 9">
            <a:extLst>
              <a:ext uri="{FF2B5EF4-FFF2-40B4-BE49-F238E27FC236}">
                <a16:creationId xmlns:a16="http://schemas.microsoft.com/office/drawing/2014/main" id="{3F2AE237-1B37-67DD-56A5-31688708BDFF}"/>
              </a:ext>
            </a:extLst>
          </p:cNvPr>
          <p:cNvSpPr/>
          <p:nvPr/>
        </p:nvSpPr>
        <p:spPr>
          <a:xfrm>
            <a:off x="234266" y="4758460"/>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1" name="CuadroTexto 10">
            <a:extLst>
              <a:ext uri="{FF2B5EF4-FFF2-40B4-BE49-F238E27FC236}">
                <a16:creationId xmlns:a16="http://schemas.microsoft.com/office/drawing/2014/main" id="{FB6ED36C-724E-EC42-F455-2D2905EF9600}"/>
              </a:ext>
            </a:extLst>
          </p:cNvPr>
          <p:cNvSpPr txBox="1"/>
          <p:nvPr/>
        </p:nvSpPr>
        <p:spPr>
          <a:xfrm>
            <a:off x="808274" y="4945268"/>
            <a:ext cx="1520235" cy="707886"/>
          </a:xfrm>
          <a:prstGeom prst="rect">
            <a:avLst/>
          </a:prstGeom>
          <a:noFill/>
        </p:spPr>
        <p:txBody>
          <a:bodyPr wrap="square" rtlCol="0">
            <a:spAutoFit/>
          </a:bodyPr>
          <a:lstStyle/>
          <a:p>
            <a:r>
              <a:rPr lang="es-PE" sz="4000" b="1" dirty="0">
                <a:solidFill>
                  <a:schemeClr val="bg1">
                    <a:lumMod val="95000"/>
                  </a:schemeClr>
                </a:solidFill>
              </a:rPr>
              <a:t>3</a:t>
            </a:r>
          </a:p>
        </p:txBody>
      </p:sp>
      <p:sp>
        <p:nvSpPr>
          <p:cNvPr id="12" name="Rectángulo 11">
            <a:extLst>
              <a:ext uri="{FF2B5EF4-FFF2-40B4-BE49-F238E27FC236}">
                <a16:creationId xmlns:a16="http://schemas.microsoft.com/office/drawing/2014/main" id="{56A2CC42-AD42-E2BD-D396-ECD84AE3ED6F}"/>
              </a:ext>
            </a:extLst>
          </p:cNvPr>
          <p:cNvSpPr/>
          <p:nvPr/>
        </p:nvSpPr>
        <p:spPr>
          <a:xfrm>
            <a:off x="244355" y="2099539"/>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4" name="CuadroTexto 13">
            <a:extLst>
              <a:ext uri="{FF2B5EF4-FFF2-40B4-BE49-F238E27FC236}">
                <a16:creationId xmlns:a16="http://schemas.microsoft.com/office/drawing/2014/main" id="{18A25CB9-17D6-C8E9-3D18-7F7FD3C27E0C}"/>
              </a:ext>
            </a:extLst>
          </p:cNvPr>
          <p:cNvSpPr txBox="1"/>
          <p:nvPr/>
        </p:nvSpPr>
        <p:spPr>
          <a:xfrm>
            <a:off x="808275" y="2330411"/>
            <a:ext cx="1520235" cy="707886"/>
          </a:xfrm>
          <a:prstGeom prst="rect">
            <a:avLst/>
          </a:prstGeom>
          <a:noFill/>
        </p:spPr>
        <p:txBody>
          <a:bodyPr wrap="square" rtlCol="0">
            <a:spAutoFit/>
          </a:bodyPr>
          <a:lstStyle/>
          <a:p>
            <a:r>
              <a:rPr lang="es-PE" sz="4000" b="1" dirty="0">
                <a:solidFill>
                  <a:schemeClr val="bg1">
                    <a:lumMod val="95000"/>
                  </a:schemeClr>
                </a:solidFill>
              </a:rPr>
              <a:t>1</a:t>
            </a:r>
          </a:p>
        </p:txBody>
      </p:sp>
      <p:sp>
        <p:nvSpPr>
          <p:cNvPr id="15" name="Rectángulo 14">
            <a:extLst>
              <a:ext uri="{FF2B5EF4-FFF2-40B4-BE49-F238E27FC236}">
                <a16:creationId xmlns:a16="http://schemas.microsoft.com/office/drawing/2014/main" id="{C8DA4150-91F0-0D6E-93E9-CEAF3A7FCD7C}"/>
              </a:ext>
            </a:extLst>
          </p:cNvPr>
          <p:cNvSpPr/>
          <p:nvPr/>
        </p:nvSpPr>
        <p:spPr>
          <a:xfrm>
            <a:off x="244355" y="3429000"/>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6" name="CuadroTexto 10">
            <a:extLst>
              <a:ext uri="{FF2B5EF4-FFF2-40B4-BE49-F238E27FC236}">
                <a16:creationId xmlns:a16="http://schemas.microsoft.com/office/drawing/2014/main" id="{A2381254-2984-3532-1EB7-83837CD26D71}"/>
              </a:ext>
            </a:extLst>
          </p:cNvPr>
          <p:cNvSpPr txBox="1"/>
          <p:nvPr/>
        </p:nvSpPr>
        <p:spPr>
          <a:xfrm>
            <a:off x="808275" y="3615807"/>
            <a:ext cx="1520235" cy="707886"/>
          </a:xfrm>
          <a:prstGeom prst="rect">
            <a:avLst/>
          </a:prstGeom>
          <a:noFill/>
        </p:spPr>
        <p:txBody>
          <a:bodyPr wrap="square" rtlCol="0">
            <a:spAutoFit/>
          </a:bodyPr>
          <a:lstStyle/>
          <a:p>
            <a:r>
              <a:rPr lang="es-PE" sz="4000" b="1" dirty="0">
                <a:solidFill>
                  <a:schemeClr val="bg1">
                    <a:lumMod val="95000"/>
                  </a:schemeClr>
                </a:solidFill>
              </a:rPr>
              <a:t>2</a:t>
            </a:r>
          </a:p>
        </p:txBody>
      </p:sp>
    </p:spTree>
    <p:extLst>
      <p:ext uri="{BB962C8B-B14F-4D97-AF65-F5344CB8AC3E}">
        <p14:creationId xmlns:p14="http://schemas.microsoft.com/office/powerpoint/2010/main" val="31544001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C2D439-7912-5A85-8908-8D3ED569FA60}"/>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0D1D0021-E2D2-9982-6406-00F798909721}"/>
              </a:ext>
            </a:extLst>
          </p:cNvPr>
          <p:cNvSpPr>
            <a:spLocks noGrp="1"/>
          </p:cNvSpPr>
          <p:nvPr>
            <p:ph idx="1"/>
          </p:nvPr>
        </p:nvSpPr>
        <p:spPr/>
        <p:txBody>
          <a:bodyPr/>
          <a:lstStyle/>
          <a:p>
            <a:endParaRPr lang="en-US" dirty="0"/>
          </a:p>
        </p:txBody>
      </p:sp>
      <p:pic>
        <p:nvPicPr>
          <p:cNvPr id="5" name="Imagen 4">
            <a:extLst>
              <a:ext uri="{FF2B5EF4-FFF2-40B4-BE49-F238E27FC236}">
                <a16:creationId xmlns:a16="http://schemas.microsoft.com/office/drawing/2014/main" id="{A901CAB8-D41A-5797-DE2F-3E3F5470B5B1}"/>
              </a:ext>
            </a:extLst>
          </p:cNvPr>
          <p:cNvPicPr>
            <a:picLocks noChangeAspect="1"/>
          </p:cNvPicPr>
          <p:nvPr/>
        </p:nvPicPr>
        <p:blipFill>
          <a:blip r:embed="rId2"/>
          <a:stretch>
            <a:fillRect/>
          </a:stretch>
        </p:blipFill>
        <p:spPr>
          <a:xfrm>
            <a:off x="315630" y="3875"/>
            <a:ext cx="11806732" cy="3591732"/>
          </a:xfrm>
          <a:prstGeom prst="rect">
            <a:avLst/>
          </a:prstGeom>
        </p:spPr>
      </p:pic>
      <p:pic>
        <p:nvPicPr>
          <p:cNvPr id="6" name="Imagen 5">
            <a:extLst>
              <a:ext uri="{FF2B5EF4-FFF2-40B4-BE49-F238E27FC236}">
                <a16:creationId xmlns:a16="http://schemas.microsoft.com/office/drawing/2014/main" id="{2530B749-2851-8E04-63F6-550424E6CB7A}"/>
              </a:ext>
            </a:extLst>
          </p:cNvPr>
          <p:cNvPicPr>
            <a:picLocks noChangeAspect="1"/>
          </p:cNvPicPr>
          <p:nvPr/>
        </p:nvPicPr>
        <p:blipFill rotWithShape="1">
          <a:blip r:embed="rId3"/>
          <a:srcRect t="9947"/>
          <a:stretch/>
        </p:blipFill>
        <p:spPr>
          <a:xfrm>
            <a:off x="8903222" y="48754"/>
            <a:ext cx="2616875" cy="1003977"/>
          </a:xfrm>
          <a:prstGeom prst="rect">
            <a:avLst/>
          </a:prstGeom>
        </p:spPr>
      </p:pic>
    </p:spTree>
    <p:extLst>
      <p:ext uri="{BB962C8B-B14F-4D97-AF65-F5344CB8AC3E}">
        <p14:creationId xmlns:p14="http://schemas.microsoft.com/office/powerpoint/2010/main" val="19535275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6D1B9995-A3F2-4AEE-9554-72E053A963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9208"/>
          <a:stretch/>
        </p:blipFill>
        <p:spPr bwMode="auto">
          <a:xfrm>
            <a:off x="6936617" y="3067587"/>
            <a:ext cx="2260703" cy="2515351"/>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9B1B7001-AEB6-2B4B-8530-D7C1C021FFBE}"/>
              </a:ext>
            </a:extLst>
          </p:cNvPr>
          <p:cNvSpPr>
            <a:spLocks noGrp="1"/>
          </p:cNvSpPr>
          <p:nvPr>
            <p:ph type="title"/>
          </p:nvPr>
        </p:nvSpPr>
        <p:spPr/>
        <p:txBody>
          <a:bodyPr/>
          <a:lstStyle/>
          <a:p>
            <a:r>
              <a:rPr lang="es-PE" dirty="0">
                <a:solidFill>
                  <a:schemeClr val="accent1">
                    <a:lumMod val="50000"/>
                  </a:schemeClr>
                </a:solidFill>
                <a:latin typeface="Aharoni" panose="020F0502020204030204" pitchFamily="34" charset="0"/>
                <a:cs typeface="Aharoni" panose="020F0502020204030204" pitchFamily="34" charset="0"/>
              </a:rPr>
              <a:t>3.2. Estructura de capital</a:t>
            </a:r>
          </a:p>
        </p:txBody>
      </p:sp>
      <p:cxnSp>
        <p:nvCxnSpPr>
          <p:cNvPr id="9" name="Conector recto 8">
            <a:extLst>
              <a:ext uri="{FF2B5EF4-FFF2-40B4-BE49-F238E27FC236}">
                <a16:creationId xmlns:a16="http://schemas.microsoft.com/office/drawing/2014/main" id="{3320AA9A-5D2E-EB46-8024-C167552FBB22}"/>
              </a:ext>
            </a:extLst>
          </p:cNvPr>
          <p:cNvCxnSpPr>
            <a:cxnSpLocks/>
          </p:cNvCxnSpPr>
          <p:nvPr/>
        </p:nvCxnSpPr>
        <p:spPr>
          <a:xfrm>
            <a:off x="961696" y="1275061"/>
            <a:ext cx="9706304"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CuadroTexto 19">
            <a:extLst>
              <a:ext uri="{FF2B5EF4-FFF2-40B4-BE49-F238E27FC236}">
                <a16:creationId xmlns:a16="http://schemas.microsoft.com/office/drawing/2014/main" id="{6CD204DD-36D5-4BD3-AA17-434F0B234DC2}"/>
              </a:ext>
            </a:extLst>
          </p:cNvPr>
          <p:cNvSpPr txBox="1"/>
          <p:nvPr/>
        </p:nvSpPr>
        <p:spPr>
          <a:xfrm>
            <a:off x="961696" y="1584833"/>
            <a:ext cx="9869593" cy="646331"/>
          </a:xfrm>
          <a:prstGeom prst="rect">
            <a:avLst/>
          </a:prstGeom>
          <a:noFill/>
        </p:spPr>
        <p:txBody>
          <a:bodyPr wrap="square" rtlCol="0">
            <a:spAutoFit/>
          </a:bodyPr>
          <a:lstStyle/>
          <a:p>
            <a:pPr algn="just"/>
            <a:r>
              <a:rPr lang="es-PE" dirty="0"/>
              <a:t>La estructura de capital se refiere a la forma en que una entidad financia sus activos mediante una combinación de capital propio (aportes de capital) y deuda (bonos y préstamos).</a:t>
            </a:r>
          </a:p>
        </p:txBody>
      </p:sp>
      <p:pic>
        <p:nvPicPr>
          <p:cNvPr id="1026" name="Picture 2">
            <a:extLst>
              <a:ext uri="{FF2B5EF4-FFF2-40B4-BE49-F238E27FC236}">
                <a16:creationId xmlns:a16="http://schemas.microsoft.com/office/drawing/2014/main" id="{3C847CDC-581C-4984-A98B-3449E69170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1414" y="2991369"/>
            <a:ext cx="4585761" cy="259157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7E4B87A7-D748-4E68-99C5-E93472723AB5}"/>
              </a:ext>
            </a:extLst>
          </p:cNvPr>
          <p:cNvSpPr txBox="1"/>
          <p:nvPr/>
        </p:nvSpPr>
        <p:spPr>
          <a:xfrm>
            <a:off x="2565400" y="2312897"/>
            <a:ext cx="1356360" cy="369332"/>
          </a:xfrm>
          <a:prstGeom prst="rect">
            <a:avLst/>
          </a:prstGeom>
          <a:noFill/>
        </p:spPr>
        <p:txBody>
          <a:bodyPr wrap="square">
            <a:spAutoFit/>
          </a:bodyPr>
          <a:lstStyle/>
          <a:p>
            <a:r>
              <a:rPr lang="es-PE" sz="1800" b="1" u="sng" dirty="0"/>
              <a:t>Sector real</a:t>
            </a:r>
            <a:endParaRPr lang="en-US" b="1" u="sng" dirty="0"/>
          </a:p>
        </p:txBody>
      </p:sp>
      <p:sp>
        <p:nvSpPr>
          <p:cNvPr id="23" name="TextBox 22">
            <a:extLst>
              <a:ext uri="{FF2B5EF4-FFF2-40B4-BE49-F238E27FC236}">
                <a16:creationId xmlns:a16="http://schemas.microsoft.com/office/drawing/2014/main" id="{03A515CE-AE67-48B3-BF31-5CDF0708D7B8}"/>
              </a:ext>
            </a:extLst>
          </p:cNvPr>
          <p:cNvSpPr txBox="1"/>
          <p:nvPr/>
        </p:nvSpPr>
        <p:spPr>
          <a:xfrm>
            <a:off x="8204851" y="2389139"/>
            <a:ext cx="2034538" cy="369332"/>
          </a:xfrm>
          <a:prstGeom prst="rect">
            <a:avLst/>
          </a:prstGeom>
          <a:noFill/>
        </p:spPr>
        <p:txBody>
          <a:bodyPr wrap="square">
            <a:spAutoFit/>
          </a:bodyPr>
          <a:lstStyle/>
          <a:p>
            <a:r>
              <a:rPr lang="es-PE" sz="1800" b="1" u="sng" dirty="0"/>
              <a:t>Sector financiero</a:t>
            </a:r>
            <a:endParaRPr lang="en-US" b="1" u="sng" dirty="0"/>
          </a:p>
        </p:txBody>
      </p:sp>
      <p:sp>
        <p:nvSpPr>
          <p:cNvPr id="26" name="Rectangle: Rounded Corners 25">
            <a:extLst>
              <a:ext uri="{FF2B5EF4-FFF2-40B4-BE49-F238E27FC236}">
                <a16:creationId xmlns:a16="http://schemas.microsoft.com/office/drawing/2014/main" id="{5EC7ACCB-68B4-44D9-BBBC-9A5B6DB29F6E}"/>
              </a:ext>
            </a:extLst>
          </p:cNvPr>
          <p:cNvSpPr/>
          <p:nvPr/>
        </p:nvSpPr>
        <p:spPr>
          <a:xfrm>
            <a:off x="9093200" y="3088740"/>
            <a:ext cx="2123440" cy="95493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chemeClr val="tx1"/>
                </a:solidFill>
              </a:rPr>
              <a:t>Depósitos (PN y PJ)</a:t>
            </a:r>
            <a:endParaRPr lang="en-US" dirty="0">
              <a:solidFill>
                <a:schemeClr val="tx1"/>
              </a:solidFill>
            </a:endParaRPr>
          </a:p>
        </p:txBody>
      </p:sp>
      <p:sp>
        <p:nvSpPr>
          <p:cNvPr id="27" name="Rectangle: Rounded Corners 26">
            <a:extLst>
              <a:ext uri="{FF2B5EF4-FFF2-40B4-BE49-F238E27FC236}">
                <a16:creationId xmlns:a16="http://schemas.microsoft.com/office/drawing/2014/main" id="{4FA13CF3-5299-46CB-98F0-FC2F83CDF4BD}"/>
              </a:ext>
            </a:extLst>
          </p:cNvPr>
          <p:cNvSpPr/>
          <p:nvPr/>
        </p:nvSpPr>
        <p:spPr>
          <a:xfrm>
            <a:off x="9076199" y="4135370"/>
            <a:ext cx="2123440" cy="55660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chemeClr val="tx1"/>
                </a:solidFill>
              </a:rPr>
              <a:t>Adeudados</a:t>
            </a:r>
            <a:endParaRPr lang="en-US" dirty="0">
              <a:solidFill>
                <a:schemeClr val="tx1"/>
              </a:solidFill>
            </a:endParaRPr>
          </a:p>
        </p:txBody>
      </p:sp>
      <p:sp>
        <p:nvSpPr>
          <p:cNvPr id="29" name="Rectangle: Rounded Corners 28">
            <a:extLst>
              <a:ext uri="{FF2B5EF4-FFF2-40B4-BE49-F238E27FC236}">
                <a16:creationId xmlns:a16="http://schemas.microsoft.com/office/drawing/2014/main" id="{483C7017-DD38-435A-81B7-DB2AFC6D2124}"/>
              </a:ext>
            </a:extLst>
          </p:cNvPr>
          <p:cNvSpPr/>
          <p:nvPr/>
        </p:nvSpPr>
        <p:spPr>
          <a:xfrm>
            <a:off x="9093200" y="4857252"/>
            <a:ext cx="2123440" cy="55660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chemeClr val="tx1"/>
                </a:solidFill>
              </a:rPr>
              <a:t>Patrimonio</a:t>
            </a:r>
            <a:endParaRPr lang="en-US" dirty="0">
              <a:solidFill>
                <a:schemeClr val="tx1"/>
              </a:solidFill>
            </a:endParaRPr>
          </a:p>
        </p:txBody>
      </p:sp>
      <p:sp>
        <p:nvSpPr>
          <p:cNvPr id="33" name="Rectangle 32">
            <a:extLst>
              <a:ext uri="{FF2B5EF4-FFF2-40B4-BE49-F238E27FC236}">
                <a16:creationId xmlns:a16="http://schemas.microsoft.com/office/drawing/2014/main" id="{7231B27F-9EE2-43A1-A396-8629AE9853E9}"/>
              </a:ext>
            </a:extLst>
          </p:cNvPr>
          <p:cNvSpPr/>
          <p:nvPr/>
        </p:nvSpPr>
        <p:spPr>
          <a:xfrm>
            <a:off x="1767840" y="5709998"/>
            <a:ext cx="7853680" cy="30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RL MN </a:t>
            </a:r>
            <a:r>
              <a:rPr lang="en-US" dirty="0"/>
              <a:t>≥  8%; RL ME ≥ 20%, Ratio de capital Global ≥ 10%</a:t>
            </a:r>
          </a:p>
        </p:txBody>
      </p:sp>
      <p:sp>
        <p:nvSpPr>
          <p:cNvPr id="36" name="TextBox 35">
            <a:extLst>
              <a:ext uri="{FF2B5EF4-FFF2-40B4-BE49-F238E27FC236}">
                <a16:creationId xmlns:a16="http://schemas.microsoft.com/office/drawing/2014/main" id="{A0DCD349-8FE7-482D-A0FC-5E34D84B74DF}"/>
              </a:ext>
            </a:extLst>
          </p:cNvPr>
          <p:cNvSpPr txBox="1"/>
          <p:nvPr/>
        </p:nvSpPr>
        <p:spPr>
          <a:xfrm>
            <a:off x="1984492" y="6038644"/>
            <a:ext cx="7660712" cy="738664"/>
          </a:xfrm>
          <a:prstGeom prst="rect">
            <a:avLst/>
          </a:prstGeom>
          <a:noFill/>
        </p:spPr>
        <p:txBody>
          <a:bodyPr wrap="square">
            <a:spAutoFit/>
          </a:bodyPr>
          <a:lstStyle/>
          <a:p>
            <a:r>
              <a:rPr lang="en-US" sz="1400" dirty="0">
                <a:hlinkClick r:id="rId4"/>
              </a:rPr>
              <a:t>Fuentes para mayor información: </a:t>
            </a:r>
          </a:p>
          <a:p>
            <a:r>
              <a:rPr lang="en-US" sz="1400" dirty="0">
                <a:hlinkClick r:id="rId4"/>
              </a:rPr>
              <a:t>https://intranet2.sbs.gob.pe/dv_int_cn/671/v4.0/Adjuntos/9075-2012.r.pd</a:t>
            </a:r>
            <a:endParaRPr lang="en-US" sz="1400" dirty="0"/>
          </a:p>
          <a:p>
            <a:r>
              <a:rPr lang="en-US" sz="1400" dirty="0"/>
              <a:t>https://www.sbs.gob.pe/Portals/0/jer/regul_sisfin_bfo_rep/20150917_Reporte%2013.docx</a:t>
            </a:r>
          </a:p>
        </p:txBody>
      </p:sp>
      <p:sp>
        <p:nvSpPr>
          <p:cNvPr id="35" name="Rectangle: Rounded Corners 34">
            <a:extLst>
              <a:ext uri="{FF2B5EF4-FFF2-40B4-BE49-F238E27FC236}">
                <a16:creationId xmlns:a16="http://schemas.microsoft.com/office/drawing/2014/main" id="{9CBF46A0-DDA4-4241-9118-52730E824553}"/>
              </a:ext>
            </a:extLst>
          </p:cNvPr>
          <p:cNvSpPr/>
          <p:nvPr/>
        </p:nvSpPr>
        <p:spPr>
          <a:xfrm>
            <a:off x="7257668" y="4734100"/>
            <a:ext cx="1618600" cy="2538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chemeClr val="tx1"/>
                </a:solidFill>
              </a:rPr>
              <a:t>Créditos</a:t>
            </a:r>
            <a:endParaRPr lang="en-US" dirty="0">
              <a:solidFill>
                <a:schemeClr val="tx1"/>
              </a:solidFill>
            </a:endParaRPr>
          </a:p>
        </p:txBody>
      </p:sp>
      <p:sp>
        <p:nvSpPr>
          <p:cNvPr id="38" name="Rectangle: Rounded Corners 37">
            <a:extLst>
              <a:ext uri="{FF2B5EF4-FFF2-40B4-BE49-F238E27FC236}">
                <a16:creationId xmlns:a16="http://schemas.microsoft.com/office/drawing/2014/main" id="{6636A690-93ED-4222-87E0-CE649D5F2FFC}"/>
              </a:ext>
            </a:extLst>
          </p:cNvPr>
          <p:cNvSpPr/>
          <p:nvPr/>
        </p:nvSpPr>
        <p:spPr>
          <a:xfrm>
            <a:off x="7257668" y="3341069"/>
            <a:ext cx="1618600" cy="2538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chemeClr val="tx1"/>
                </a:solidFill>
              </a:rPr>
              <a:t>Caja</a:t>
            </a:r>
            <a:endParaRPr lang="en-US" dirty="0">
              <a:solidFill>
                <a:schemeClr val="tx1"/>
              </a:solidFill>
            </a:endParaRPr>
          </a:p>
        </p:txBody>
      </p:sp>
      <p:sp>
        <p:nvSpPr>
          <p:cNvPr id="40" name="Rectangle: Rounded Corners 39">
            <a:extLst>
              <a:ext uri="{FF2B5EF4-FFF2-40B4-BE49-F238E27FC236}">
                <a16:creationId xmlns:a16="http://schemas.microsoft.com/office/drawing/2014/main" id="{749BE836-E98B-4AA0-B891-9958BFEE700D}"/>
              </a:ext>
            </a:extLst>
          </p:cNvPr>
          <p:cNvSpPr/>
          <p:nvPr/>
        </p:nvSpPr>
        <p:spPr>
          <a:xfrm>
            <a:off x="7257668" y="3635451"/>
            <a:ext cx="1618600" cy="2538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chemeClr val="tx1"/>
                </a:solidFill>
              </a:rPr>
              <a:t>Inversiones</a:t>
            </a:r>
            <a:endParaRPr lang="en-US" dirty="0">
              <a:solidFill>
                <a:schemeClr val="tx1"/>
              </a:solidFill>
            </a:endParaRPr>
          </a:p>
        </p:txBody>
      </p:sp>
      <p:sp>
        <p:nvSpPr>
          <p:cNvPr id="42" name="Rectangle: Rounded Corners 41">
            <a:extLst>
              <a:ext uri="{FF2B5EF4-FFF2-40B4-BE49-F238E27FC236}">
                <a16:creationId xmlns:a16="http://schemas.microsoft.com/office/drawing/2014/main" id="{7900A3DC-DE80-44FE-8893-2F3D0B5156E2}"/>
              </a:ext>
            </a:extLst>
          </p:cNvPr>
          <p:cNvSpPr/>
          <p:nvPr/>
        </p:nvSpPr>
        <p:spPr>
          <a:xfrm>
            <a:off x="7257668" y="5028482"/>
            <a:ext cx="1618600" cy="2538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chemeClr val="tx1"/>
                </a:solidFill>
              </a:rPr>
              <a:t>Otros activos</a:t>
            </a:r>
            <a:endParaRPr lang="en-US" dirty="0">
              <a:solidFill>
                <a:schemeClr val="tx1"/>
              </a:solidFill>
            </a:endParaRPr>
          </a:p>
        </p:txBody>
      </p:sp>
      <p:sp>
        <p:nvSpPr>
          <p:cNvPr id="44" name="Rectangle: Rounded Corners 43">
            <a:extLst>
              <a:ext uri="{FF2B5EF4-FFF2-40B4-BE49-F238E27FC236}">
                <a16:creationId xmlns:a16="http://schemas.microsoft.com/office/drawing/2014/main" id="{00AEBF3A-24EF-4905-B2D2-7CE310AAD8BE}"/>
              </a:ext>
            </a:extLst>
          </p:cNvPr>
          <p:cNvSpPr/>
          <p:nvPr/>
        </p:nvSpPr>
        <p:spPr>
          <a:xfrm>
            <a:off x="1538300" y="3160417"/>
            <a:ext cx="1618600" cy="2538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chemeClr val="tx1"/>
                </a:solidFill>
              </a:rPr>
              <a:t>Caja e inv.</a:t>
            </a:r>
            <a:endParaRPr lang="en-US" dirty="0">
              <a:solidFill>
                <a:schemeClr val="tx1"/>
              </a:solidFill>
            </a:endParaRPr>
          </a:p>
        </p:txBody>
      </p:sp>
      <p:sp>
        <p:nvSpPr>
          <p:cNvPr id="46" name="Rectangle: Rounded Corners 45">
            <a:extLst>
              <a:ext uri="{FF2B5EF4-FFF2-40B4-BE49-F238E27FC236}">
                <a16:creationId xmlns:a16="http://schemas.microsoft.com/office/drawing/2014/main" id="{89190BFB-0DF7-4787-8E71-80B60DF3D43A}"/>
              </a:ext>
            </a:extLst>
          </p:cNvPr>
          <p:cNvSpPr/>
          <p:nvPr/>
        </p:nvSpPr>
        <p:spPr>
          <a:xfrm>
            <a:off x="1517268" y="3469557"/>
            <a:ext cx="1618600" cy="2538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chemeClr val="tx1"/>
                </a:solidFill>
              </a:rPr>
              <a:t>CxCs</a:t>
            </a:r>
            <a:endParaRPr lang="en-US" dirty="0">
              <a:solidFill>
                <a:schemeClr val="tx1"/>
              </a:solidFill>
            </a:endParaRPr>
          </a:p>
        </p:txBody>
      </p:sp>
      <p:sp>
        <p:nvSpPr>
          <p:cNvPr id="48" name="Rectangle: Rounded Corners 47">
            <a:extLst>
              <a:ext uri="{FF2B5EF4-FFF2-40B4-BE49-F238E27FC236}">
                <a16:creationId xmlns:a16="http://schemas.microsoft.com/office/drawing/2014/main" id="{EAFBDB8F-D0BB-4A8F-AE55-1FE887E317BF}"/>
              </a:ext>
            </a:extLst>
          </p:cNvPr>
          <p:cNvSpPr/>
          <p:nvPr/>
        </p:nvSpPr>
        <p:spPr>
          <a:xfrm>
            <a:off x="1517268" y="3748869"/>
            <a:ext cx="1618600" cy="2538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chemeClr val="tx1"/>
                </a:solidFill>
              </a:rPr>
              <a:t>Inventarios</a:t>
            </a:r>
            <a:endParaRPr lang="en-US" dirty="0">
              <a:solidFill>
                <a:schemeClr val="tx1"/>
              </a:solidFill>
            </a:endParaRPr>
          </a:p>
        </p:txBody>
      </p:sp>
      <p:sp>
        <p:nvSpPr>
          <p:cNvPr id="50" name="Rectangle: Rounded Corners 49">
            <a:extLst>
              <a:ext uri="{FF2B5EF4-FFF2-40B4-BE49-F238E27FC236}">
                <a16:creationId xmlns:a16="http://schemas.microsoft.com/office/drawing/2014/main" id="{E09E106B-DF9D-4C2C-8106-7110A022D16F}"/>
              </a:ext>
            </a:extLst>
          </p:cNvPr>
          <p:cNvSpPr/>
          <p:nvPr/>
        </p:nvSpPr>
        <p:spPr>
          <a:xfrm>
            <a:off x="1483216" y="4667394"/>
            <a:ext cx="1618600" cy="2538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chemeClr val="tx1"/>
                </a:solidFill>
              </a:rPr>
              <a:t>Activo fijo</a:t>
            </a:r>
            <a:endParaRPr lang="en-US" dirty="0">
              <a:solidFill>
                <a:schemeClr val="tx1"/>
              </a:solidFill>
            </a:endParaRPr>
          </a:p>
        </p:txBody>
      </p:sp>
      <p:sp>
        <p:nvSpPr>
          <p:cNvPr id="52" name="Rectangle: Rounded Corners 51">
            <a:extLst>
              <a:ext uri="{FF2B5EF4-FFF2-40B4-BE49-F238E27FC236}">
                <a16:creationId xmlns:a16="http://schemas.microsoft.com/office/drawing/2014/main" id="{26A12003-ADD6-4D21-B429-287EEAB332CB}"/>
              </a:ext>
            </a:extLst>
          </p:cNvPr>
          <p:cNvSpPr/>
          <p:nvPr/>
        </p:nvSpPr>
        <p:spPr>
          <a:xfrm>
            <a:off x="1483216" y="4961776"/>
            <a:ext cx="1618600" cy="2538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chemeClr val="tx1"/>
                </a:solidFill>
              </a:rPr>
              <a:t>Otros activos</a:t>
            </a:r>
            <a:endParaRPr lang="en-US" dirty="0">
              <a:solidFill>
                <a:schemeClr val="tx1"/>
              </a:solidFill>
            </a:endParaRPr>
          </a:p>
        </p:txBody>
      </p:sp>
      <mc:AlternateContent xmlns:mc="http://schemas.openxmlformats.org/markup-compatibility/2006" xmlns:p14="http://schemas.microsoft.com/office/powerpoint/2010/main">
        <mc:Choice Requires="p14">
          <p:contentPart p14:bwMode="auto" r:id="rId5">
            <p14:nvContentPartPr>
              <p14:cNvPr id="5" name="Entrada de lápiz 4">
                <a:extLst>
                  <a:ext uri="{FF2B5EF4-FFF2-40B4-BE49-F238E27FC236}">
                    <a16:creationId xmlns:a16="http://schemas.microsoft.com/office/drawing/2014/main" id="{29262EAC-26C9-47D6-8BAC-3B052270F945}"/>
                  </a:ext>
                </a:extLst>
              </p14:cNvPr>
              <p14:cNvContentPartPr/>
              <p14:nvPr/>
            </p14:nvContentPartPr>
            <p14:xfrm>
              <a:off x="5397480" y="3525120"/>
              <a:ext cx="1684800" cy="1342800"/>
            </p14:xfrm>
          </p:contentPart>
        </mc:Choice>
        <mc:Fallback xmlns="">
          <p:pic>
            <p:nvPicPr>
              <p:cNvPr id="5" name="Entrada de lápiz 4">
                <a:extLst>
                  <a:ext uri="{FF2B5EF4-FFF2-40B4-BE49-F238E27FC236}">
                    <a16:creationId xmlns:a16="http://schemas.microsoft.com/office/drawing/2014/main" id="{29262EAC-26C9-47D6-8BAC-3B052270F945}"/>
                  </a:ext>
                </a:extLst>
              </p:cNvPr>
              <p:cNvPicPr/>
              <p:nvPr/>
            </p:nvPicPr>
            <p:blipFill>
              <a:blip r:embed="rId6"/>
              <a:stretch>
                <a:fillRect/>
              </a:stretch>
            </p:blipFill>
            <p:spPr>
              <a:xfrm>
                <a:off x="5388120" y="3515760"/>
                <a:ext cx="1703520" cy="1361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Entrada de lápiz 5">
                <a:extLst>
                  <a:ext uri="{FF2B5EF4-FFF2-40B4-BE49-F238E27FC236}">
                    <a16:creationId xmlns:a16="http://schemas.microsoft.com/office/drawing/2014/main" id="{C17ED9F2-2518-46D7-AC43-6D84ADE9E8CE}"/>
                  </a:ext>
                </a:extLst>
              </p14:cNvPr>
              <p14:cNvContentPartPr/>
              <p14:nvPr/>
            </p14:nvContentPartPr>
            <p14:xfrm>
              <a:off x="5712840" y="1882440"/>
              <a:ext cx="6359400" cy="4692600"/>
            </p14:xfrm>
          </p:contentPart>
        </mc:Choice>
        <mc:Fallback xmlns="">
          <p:pic>
            <p:nvPicPr>
              <p:cNvPr id="6" name="Entrada de lápiz 5">
                <a:extLst>
                  <a:ext uri="{FF2B5EF4-FFF2-40B4-BE49-F238E27FC236}">
                    <a16:creationId xmlns:a16="http://schemas.microsoft.com/office/drawing/2014/main" id="{C17ED9F2-2518-46D7-AC43-6D84ADE9E8CE}"/>
                  </a:ext>
                </a:extLst>
              </p:cNvPr>
              <p:cNvPicPr/>
              <p:nvPr/>
            </p:nvPicPr>
            <p:blipFill>
              <a:blip r:embed="rId8"/>
              <a:stretch>
                <a:fillRect/>
              </a:stretch>
            </p:blipFill>
            <p:spPr>
              <a:xfrm>
                <a:off x="5703480" y="1873080"/>
                <a:ext cx="6378120" cy="4711320"/>
              </a:xfrm>
              <a:prstGeom prst="rect">
                <a:avLst/>
              </a:prstGeom>
            </p:spPr>
          </p:pic>
        </mc:Fallback>
      </mc:AlternateContent>
    </p:spTree>
    <p:extLst>
      <p:ext uri="{BB962C8B-B14F-4D97-AF65-F5344CB8AC3E}">
        <p14:creationId xmlns:p14="http://schemas.microsoft.com/office/powerpoint/2010/main" val="13598548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B7001-AEB6-2B4B-8530-D7C1C021FFBE}"/>
              </a:ext>
            </a:extLst>
          </p:cNvPr>
          <p:cNvSpPr>
            <a:spLocks noGrp="1"/>
          </p:cNvSpPr>
          <p:nvPr>
            <p:ph type="title"/>
          </p:nvPr>
        </p:nvSpPr>
        <p:spPr/>
        <p:txBody>
          <a:bodyPr/>
          <a:lstStyle/>
          <a:p>
            <a:r>
              <a:rPr lang="es-PE" dirty="0">
                <a:solidFill>
                  <a:schemeClr val="accent1">
                    <a:lumMod val="50000"/>
                  </a:schemeClr>
                </a:solidFill>
                <a:latin typeface="Aharoni" panose="020F0502020204030204" pitchFamily="34" charset="0"/>
                <a:cs typeface="Aharoni" panose="020F0502020204030204" pitchFamily="34" charset="0"/>
              </a:rPr>
              <a:t>5.3. Costo de capital</a:t>
            </a:r>
          </a:p>
        </p:txBody>
      </p:sp>
      <p:cxnSp>
        <p:nvCxnSpPr>
          <p:cNvPr id="9" name="Conector recto 8">
            <a:extLst>
              <a:ext uri="{FF2B5EF4-FFF2-40B4-BE49-F238E27FC236}">
                <a16:creationId xmlns:a16="http://schemas.microsoft.com/office/drawing/2014/main" id="{3320AA9A-5D2E-EB46-8024-C167552FBB22}"/>
              </a:ext>
            </a:extLst>
          </p:cNvPr>
          <p:cNvCxnSpPr>
            <a:cxnSpLocks/>
          </p:cNvCxnSpPr>
          <p:nvPr/>
        </p:nvCxnSpPr>
        <p:spPr>
          <a:xfrm>
            <a:off x="961696" y="1275061"/>
            <a:ext cx="9706304"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pic>
        <p:nvPicPr>
          <p:cNvPr id="10" name="Imagen 9">
            <a:extLst>
              <a:ext uri="{FF2B5EF4-FFF2-40B4-BE49-F238E27FC236}">
                <a16:creationId xmlns:a16="http://schemas.microsoft.com/office/drawing/2014/main" id="{0CDEB235-85C1-9D40-90BB-58736A972CB1}"/>
              </a:ext>
            </a:extLst>
          </p:cNvPr>
          <p:cNvPicPr>
            <a:picLocks noChangeAspect="1"/>
          </p:cNvPicPr>
          <p:nvPr/>
        </p:nvPicPr>
        <p:blipFill>
          <a:blip r:embed="rId3"/>
          <a:stretch>
            <a:fillRect/>
          </a:stretch>
        </p:blipFill>
        <p:spPr>
          <a:xfrm>
            <a:off x="961696" y="1463417"/>
            <a:ext cx="257504" cy="497841"/>
          </a:xfrm>
          <a:prstGeom prst="rect">
            <a:avLst/>
          </a:prstGeom>
        </p:spPr>
      </p:pic>
      <p:sp>
        <p:nvSpPr>
          <p:cNvPr id="11" name="Rectángulo 10">
            <a:extLst>
              <a:ext uri="{FF2B5EF4-FFF2-40B4-BE49-F238E27FC236}">
                <a16:creationId xmlns:a16="http://schemas.microsoft.com/office/drawing/2014/main" id="{59BB65D7-CBA2-B64A-A524-7B7C5C6EC840}"/>
              </a:ext>
            </a:extLst>
          </p:cNvPr>
          <p:cNvSpPr/>
          <p:nvPr/>
        </p:nvSpPr>
        <p:spPr>
          <a:xfrm>
            <a:off x="1306407" y="1495257"/>
            <a:ext cx="6963766" cy="461665"/>
          </a:xfrm>
          <a:prstGeom prst="rect">
            <a:avLst/>
          </a:prstGeom>
        </p:spPr>
        <p:txBody>
          <a:bodyPr wrap="none">
            <a:spAutoFit/>
          </a:bodyPr>
          <a:lstStyle/>
          <a:p>
            <a:r>
              <a:rPr lang="es-PE" sz="2400" dirty="0">
                <a:solidFill>
                  <a:schemeClr val="accent1">
                    <a:lumMod val="50000"/>
                  </a:schemeClr>
                </a:solidFill>
                <a:latin typeface="Aharoni" panose="020F0502020204030204" pitchFamily="34" charset="0"/>
                <a:cs typeface="Aharoni" panose="020F0502020204030204" pitchFamily="34" charset="0"/>
              </a:rPr>
              <a:t>Costo promedio ponderado del capital (WACC)</a:t>
            </a:r>
            <a:endParaRPr lang="es-PE" sz="2400" dirty="0"/>
          </a:p>
        </p:txBody>
      </p:sp>
      <p:sp>
        <p:nvSpPr>
          <p:cNvPr id="3" name="CuadroTexto 19">
            <a:extLst>
              <a:ext uri="{FF2B5EF4-FFF2-40B4-BE49-F238E27FC236}">
                <a16:creationId xmlns:a16="http://schemas.microsoft.com/office/drawing/2014/main" id="{435DB878-EE6E-4920-84F5-604913CEDD27}"/>
              </a:ext>
            </a:extLst>
          </p:cNvPr>
          <p:cNvSpPr txBox="1"/>
          <p:nvPr/>
        </p:nvSpPr>
        <p:spPr>
          <a:xfrm>
            <a:off x="1306407" y="2078098"/>
            <a:ext cx="9869593" cy="1200329"/>
          </a:xfrm>
          <a:prstGeom prst="rect">
            <a:avLst/>
          </a:prstGeom>
          <a:noFill/>
        </p:spPr>
        <p:txBody>
          <a:bodyPr wrap="square" rtlCol="0">
            <a:spAutoFit/>
          </a:bodyPr>
          <a:lstStyle/>
          <a:p>
            <a:pPr algn="just"/>
            <a:r>
              <a:rPr lang="es-PE" dirty="0"/>
              <a:t>Refleja el valor del dinero en el tiempo ponderando el costo de capital propio y el costo de la deuda. </a:t>
            </a:r>
            <a:r>
              <a:rPr lang="es-ES_tradnl" altLang="es-PE" sz="1800" dirty="0"/>
              <a:t>Es una tasa de descuento que permite calcular la ganancia total del inversionista a partir únicamente del </a:t>
            </a:r>
            <a:r>
              <a:rPr lang="es-ES_tradnl" altLang="es-PE" sz="1800" b="1" dirty="0">
                <a:solidFill>
                  <a:schemeClr val="tx1"/>
                </a:solidFill>
              </a:rPr>
              <a:t>flujo de caja económico</a:t>
            </a:r>
            <a:r>
              <a:rPr lang="es-ES_tradnl" altLang="es-PE" sz="1800" dirty="0">
                <a:solidFill>
                  <a:schemeClr val="tx1"/>
                </a:solidFill>
              </a:rPr>
              <a:t>.</a:t>
            </a:r>
          </a:p>
          <a:p>
            <a:endParaRPr lang="es-PE" dirty="0"/>
          </a:p>
        </p:txBody>
      </p:sp>
      <mc:AlternateContent xmlns:mc="http://schemas.openxmlformats.org/markup-compatibility/2006" xmlns:a14="http://schemas.microsoft.com/office/drawing/2010/main">
        <mc:Choice Requires="a14">
          <p:sp>
            <p:nvSpPr>
              <p:cNvPr id="4" name="Text Box 19">
                <a:extLst>
                  <a:ext uri="{FF2B5EF4-FFF2-40B4-BE49-F238E27FC236}">
                    <a16:creationId xmlns:a16="http://schemas.microsoft.com/office/drawing/2014/main" id="{F3D31216-8BB3-4269-88F0-B9142AF42FC6}"/>
                  </a:ext>
                </a:extLst>
              </p:cNvPr>
              <p:cNvSpPr txBox="1">
                <a:spLocks noChangeArrowheads="1"/>
              </p:cNvSpPr>
              <p:nvPr/>
            </p:nvSpPr>
            <p:spPr bwMode="auto">
              <a:xfrm>
                <a:off x="2483273" y="3871379"/>
                <a:ext cx="5430520" cy="706476"/>
              </a:xfrm>
              <a:prstGeom prst="rect">
                <a:avLst/>
              </a:prstGeom>
              <a:solidFill>
                <a:schemeClr val="accent6">
                  <a:lumMod val="20000"/>
                  <a:lumOff val="8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algn="ctr" eaLnBrk="1" hangingPunct="1">
                  <a:spcBef>
                    <a:spcPct val="50000"/>
                  </a:spcBef>
                </a:pPr>
                <a14:m>
                  <m:oMath xmlns:m="http://schemas.openxmlformats.org/officeDocument/2006/math">
                    <m:r>
                      <a:rPr lang="es-PE" altLang="es-PE" sz="2800" b="0" i="1" smtClean="0">
                        <a:solidFill>
                          <a:schemeClr val="tx1"/>
                        </a:solidFill>
                        <a:latin typeface="Cambria Math" panose="02040503050406030204" pitchFamily="18" charset="0"/>
                      </a:rPr>
                      <m:t>𝑊𝐴𝐶𝐶</m:t>
                    </m:r>
                    <m:r>
                      <a:rPr lang="es-PE" altLang="es-PE" sz="2800" b="0" i="1" smtClean="0">
                        <a:solidFill>
                          <a:schemeClr val="tx1"/>
                        </a:solidFill>
                        <a:latin typeface="Cambria Math" panose="02040503050406030204" pitchFamily="18" charset="0"/>
                      </a:rPr>
                      <m:t>=</m:t>
                    </m:r>
                    <m:f>
                      <m:fPr>
                        <m:ctrlPr>
                          <a:rPr lang="es-PE" altLang="es-PE" sz="2800" b="0" i="1" smtClean="0">
                            <a:solidFill>
                              <a:schemeClr val="tx1"/>
                            </a:solidFill>
                            <a:latin typeface="Cambria Math" panose="02040503050406030204" pitchFamily="18" charset="0"/>
                          </a:rPr>
                        </m:ctrlPr>
                      </m:fPr>
                      <m:num>
                        <m:r>
                          <a:rPr lang="es-PE" altLang="es-PE" sz="2800" b="0" i="1" smtClean="0">
                            <a:solidFill>
                              <a:schemeClr val="tx1"/>
                            </a:solidFill>
                            <a:latin typeface="Cambria Math" panose="02040503050406030204" pitchFamily="18" charset="0"/>
                          </a:rPr>
                          <m:t>𝐸</m:t>
                        </m:r>
                      </m:num>
                      <m:den>
                        <m:r>
                          <a:rPr lang="es-PE" altLang="es-PE" sz="2800" b="0" i="1" smtClean="0">
                            <a:solidFill>
                              <a:schemeClr val="tx1"/>
                            </a:solidFill>
                            <a:latin typeface="Cambria Math" panose="02040503050406030204" pitchFamily="18" charset="0"/>
                          </a:rPr>
                          <m:t>𝑉</m:t>
                        </m:r>
                      </m:den>
                    </m:f>
                    <m:sSub>
                      <m:sSubPr>
                        <m:ctrlPr>
                          <a:rPr lang="es-PE" altLang="es-PE" sz="2800" b="0" i="1" smtClean="0">
                            <a:solidFill>
                              <a:schemeClr val="tx1"/>
                            </a:solidFill>
                            <a:latin typeface="Cambria Math" panose="02040503050406030204" pitchFamily="18" charset="0"/>
                          </a:rPr>
                        </m:ctrlPr>
                      </m:sSubPr>
                      <m:e>
                        <m:r>
                          <a:rPr lang="es-PE" altLang="es-PE" sz="2800" b="0" i="1" smtClean="0">
                            <a:solidFill>
                              <a:schemeClr val="tx1"/>
                            </a:solidFill>
                            <a:latin typeface="Cambria Math" panose="02040503050406030204" pitchFamily="18" charset="0"/>
                          </a:rPr>
                          <m:t>𝐾</m:t>
                        </m:r>
                      </m:e>
                      <m:sub>
                        <m:r>
                          <a:rPr lang="es-PE" altLang="es-PE" sz="2800" b="0" i="1" smtClean="0">
                            <a:solidFill>
                              <a:schemeClr val="tx1"/>
                            </a:solidFill>
                            <a:latin typeface="Cambria Math" panose="02040503050406030204" pitchFamily="18" charset="0"/>
                          </a:rPr>
                          <m:t>𝐴</m:t>
                        </m:r>
                      </m:sub>
                    </m:sSub>
                    <m:r>
                      <a:rPr lang="es-PE" altLang="es-PE" sz="2800" b="0" i="1" smtClean="0">
                        <a:solidFill>
                          <a:schemeClr val="tx1"/>
                        </a:solidFill>
                        <a:latin typeface="Cambria Math" panose="02040503050406030204" pitchFamily="18" charset="0"/>
                      </a:rPr>
                      <m:t>+</m:t>
                    </m:r>
                    <m:f>
                      <m:fPr>
                        <m:ctrlPr>
                          <a:rPr lang="es-PE" altLang="es-PE" sz="2800" i="1">
                            <a:solidFill>
                              <a:schemeClr val="tx1"/>
                            </a:solidFill>
                            <a:latin typeface="Cambria Math" panose="02040503050406030204" pitchFamily="18" charset="0"/>
                          </a:rPr>
                        </m:ctrlPr>
                      </m:fPr>
                      <m:num>
                        <m:r>
                          <a:rPr lang="es-PE" altLang="es-PE" sz="2800" b="0" i="1" smtClean="0">
                            <a:solidFill>
                              <a:schemeClr val="tx1"/>
                            </a:solidFill>
                            <a:latin typeface="Cambria Math" panose="02040503050406030204" pitchFamily="18" charset="0"/>
                          </a:rPr>
                          <m:t>𝑃</m:t>
                        </m:r>
                      </m:num>
                      <m:den>
                        <m:r>
                          <a:rPr lang="es-PE" altLang="es-PE" sz="2800" i="1">
                            <a:solidFill>
                              <a:schemeClr val="tx1"/>
                            </a:solidFill>
                            <a:latin typeface="Cambria Math" panose="02040503050406030204" pitchFamily="18" charset="0"/>
                          </a:rPr>
                          <m:t>𝑉</m:t>
                        </m:r>
                      </m:den>
                    </m:f>
                    <m:sSub>
                      <m:sSubPr>
                        <m:ctrlPr>
                          <a:rPr lang="es-PE" altLang="es-PE" sz="2800" i="1">
                            <a:solidFill>
                              <a:schemeClr val="tx1"/>
                            </a:solidFill>
                            <a:latin typeface="Cambria Math" panose="02040503050406030204" pitchFamily="18" charset="0"/>
                          </a:rPr>
                        </m:ctrlPr>
                      </m:sSubPr>
                      <m:e>
                        <m:r>
                          <a:rPr lang="es-PE" altLang="es-PE" sz="2800" i="1">
                            <a:solidFill>
                              <a:schemeClr val="tx1"/>
                            </a:solidFill>
                            <a:latin typeface="Cambria Math" panose="02040503050406030204" pitchFamily="18" charset="0"/>
                          </a:rPr>
                          <m:t>𝐾</m:t>
                        </m:r>
                      </m:e>
                      <m:sub>
                        <m:r>
                          <a:rPr lang="es-PE" altLang="es-PE" sz="2800" b="0" i="1" smtClean="0">
                            <a:solidFill>
                              <a:schemeClr val="tx1"/>
                            </a:solidFill>
                            <a:latin typeface="Cambria Math" panose="02040503050406030204" pitchFamily="18" charset="0"/>
                          </a:rPr>
                          <m:t>𝑃</m:t>
                        </m:r>
                      </m:sub>
                    </m:sSub>
                  </m:oMath>
                </a14:m>
                <a:r>
                  <a:rPr lang="es-ES_tradnl" altLang="es-PE" sz="2800" dirty="0">
                    <a:solidFill>
                      <a:schemeClr val="tx1"/>
                    </a:solidFill>
                    <a:latin typeface="Arial Narrow" panose="020B0606020202030204" pitchFamily="34" charset="0"/>
                  </a:rPr>
                  <a:t>+</a:t>
                </a:r>
                <a:r>
                  <a:rPr lang="es-PE" altLang="es-PE" sz="2800" dirty="0">
                    <a:solidFill>
                      <a:schemeClr val="tx1"/>
                    </a:solidFill>
                  </a:rPr>
                  <a:t> </a:t>
                </a:r>
                <a14:m>
                  <m:oMath xmlns:m="http://schemas.openxmlformats.org/officeDocument/2006/math">
                    <m:f>
                      <m:fPr>
                        <m:ctrlPr>
                          <a:rPr lang="es-PE" altLang="es-PE" sz="2800" i="1">
                            <a:solidFill>
                              <a:schemeClr val="tx1"/>
                            </a:solidFill>
                            <a:latin typeface="Cambria Math" panose="02040503050406030204" pitchFamily="18" charset="0"/>
                          </a:rPr>
                        </m:ctrlPr>
                      </m:fPr>
                      <m:num>
                        <m:r>
                          <a:rPr lang="es-PE" altLang="es-PE" sz="2800" b="0" i="1" smtClean="0">
                            <a:solidFill>
                              <a:schemeClr val="tx1"/>
                            </a:solidFill>
                            <a:latin typeface="Cambria Math" panose="02040503050406030204" pitchFamily="18" charset="0"/>
                          </a:rPr>
                          <m:t>𝐷</m:t>
                        </m:r>
                      </m:num>
                      <m:den>
                        <m:r>
                          <a:rPr lang="es-PE" altLang="es-PE" sz="2800" i="1">
                            <a:solidFill>
                              <a:schemeClr val="tx1"/>
                            </a:solidFill>
                            <a:latin typeface="Cambria Math" panose="02040503050406030204" pitchFamily="18" charset="0"/>
                          </a:rPr>
                          <m:t>𝑉</m:t>
                        </m:r>
                      </m:den>
                    </m:f>
                    <m:sSub>
                      <m:sSubPr>
                        <m:ctrlPr>
                          <a:rPr lang="es-PE" altLang="es-PE" sz="2800" i="1">
                            <a:solidFill>
                              <a:schemeClr val="tx1"/>
                            </a:solidFill>
                            <a:latin typeface="Cambria Math" panose="02040503050406030204" pitchFamily="18" charset="0"/>
                          </a:rPr>
                        </m:ctrlPr>
                      </m:sSubPr>
                      <m:e>
                        <m:r>
                          <a:rPr lang="es-PE" altLang="es-PE" sz="2800" i="1">
                            <a:solidFill>
                              <a:schemeClr val="tx1"/>
                            </a:solidFill>
                            <a:latin typeface="Cambria Math" panose="02040503050406030204" pitchFamily="18" charset="0"/>
                          </a:rPr>
                          <m:t>𝐾</m:t>
                        </m:r>
                      </m:e>
                      <m:sub>
                        <m:r>
                          <a:rPr lang="es-PE" altLang="es-PE" sz="2800" b="0" i="1" smtClean="0">
                            <a:solidFill>
                              <a:schemeClr val="tx1"/>
                            </a:solidFill>
                            <a:latin typeface="Cambria Math" panose="02040503050406030204" pitchFamily="18" charset="0"/>
                          </a:rPr>
                          <m:t>𝐷</m:t>
                        </m:r>
                      </m:sub>
                    </m:sSub>
                    <m:r>
                      <a:rPr lang="es-PE" altLang="es-PE" sz="2800" b="0" i="1" smtClean="0">
                        <a:solidFill>
                          <a:schemeClr val="tx1"/>
                        </a:solidFill>
                        <a:latin typeface="Cambria Math" panose="02040503050406030204" pitchFamily="18" charset="0"/>
                      </a:rPr>
                      <m:t>(1−</m:t>
                    </m:r>
                    <m:r>
                      <a:rPr lang="es-PE" altLang="es-PE" sz="2800" b="0" i="1" smtClean="0">
                        <a:solidFill>
                          <a:schemeClr val="tx1"/>
                        </a:solidFill>
                        <a:latin typeface="Cambria Math" panose="02040503050406030204" pitchFamily="18" charset="0"/>
                      </a:rPr>
                      <m:t>𝑇</m:t>
                    </m:r>
                    <m:r>
                      <a:rPr lang="es-PE" altLang="es-PE" sz="2800" b="0" i="1" smtClean="0">
                        <a:solidFill>
                          <a:schemeClr val="tx1"/>
                        </a:solidFill>
                        <a:latin typeface="Cambria Math" panose="02040503050406030204" pitchFamily="18" charset="0"/>
                      </a:rPr>
                      <m:t>)</m:t>
                    </m:r>
                  </m:oMath>
                </a14:m>
                <a:endParaRPr lang="es-ES_tradnl" altLang="es-PE" sz="2800" dirty="0">
                  <a:solidFill>
                    <a:schemeClr val="tx1"/>
                  </a:solidFill>
                  <a:latin typeface="Arial Narrow" panose="020B0606020202030204" pitchFamily="34" charset="0"/>
                </a:endParaRPr>
              </a:p>
            </p:txBody>
          </p:sp>
        </mc:Choice>
        <mc:Fallback xmlns="">
          <p:sp>
            <p:nvSpPr>
              <p:cNvPr id="4" name="Text Box 19">
                <a:extLst>
                  <a:ext uri="{FF2B5EF4-FFF2-40B4-BE49-F238E27FC236}">
                    <a16:creationId xmlns:a16="http://schemas.microsoft.com/office/drawing/2014/main" id="{F3D31216-8BB3-4269-88F0-B9142AF42FC6}"/>
                  </a:ext>
                </a:extLst>
              </p:cNvPr>
              <p:cNvSpPr txBox="1">
                <a:spLocks noRot="1" noChangeAspect="1" noMove="1" noResize="1" noEditPoints="1" noAdjustHandles="1" noChangeArrowheads="1" noChangeShapeType="1" noTextEdit="1"/>
              </p:cNvSpPr>
              <p:nvPr/>
            </p:nvSpPr>
            <p:spPr bwMode="auto">
              <a:xfrm>
                <a:off x="2483273" y="3871379"/>
                <a:ext cx="5430520" cy="706476"/>
              </a:xfrm>
              <a:prstGeom prst="rect">
                <a:avLst/>
              </a:prstGeom>
              <a:blipFill>
                <a:blip r:embed="rId5"/>
                <a:stretch>
                  <a:fillRect b="-9483"/>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 Box 19">
                <a:extLst>
                  <a:ext uri="{FF2B5EF4-FFF2-40B4-BE49-F238E27FC236}">
                    <a16:creationId xmlns:a16="http://schemas.microsoft.com/office/drawing/2014/main" id="{DCD66612-6FE5-44CF-969F-C608381F3D65}"/>
                  </a:ext>
                </a:extLst>
              </p:cNvPr>
              <p:cNvSpPr txBox="1">
                <a:spLocks noChangeArrowheads="1"/>
              </p:cNvSpPr>
              <p:nvPr/>
            </p:nvSpPr>
            <p:spPr bwMode="auto">
              <a:xfrm>
                <a:off x="2499750" y="2972200"/>
                <a:ext cx="5430520" cy="706476"/>
              </a:xfrm>
              <a:prstGeom prst="rect">
                <a:avLst/>
              </a:prstGeom>
              <a:solidFill>
                <a:schemeClr val="accent6">
                  <a:lumMod val="20000"/>
                  <a:lumOff val="8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algn="ctr" eaLnBrk="1" hangingPunct="1">
                  <a:spcBef>
                    <a:spcPct val="50000"/>
                  </a:spcBef>
                </a:pPr>
                <a14:m>
                  <m:oMath xmlns:m="http://schemas.openxmlformats.org/officeDocument/2006/math">
                    <m:r>
                      <a:rPr lang="es-PE" altLang="es-PE" sz="2800" b="0" i="1" smtClean="0">
                        <a:solidFill>
                          <a:schemeClr val="tx1"/>
                        </a:solidFill>
                        <a:latin typeface="Cambria Math" panose="02040503050406030204" pitchFamily="18" charset="0"/>
                      </a:rPr>
                      <m:t>𝑊𝐴𝐶𝐶</m:t>
                    </m:r>
                    <m:r>
                      <a:rPr lang="es-PE" altLang="es-PE" sz="2800" b="0" i="1" smtClean="0">
                        <a:solidFill>
                          <a:schemeClr val="tx1"/>
                        </a:solidFill>
                        <a:latin typeface="Cambria Math" panose="02040503050406030204" pitchFamily="18" charset="0"/>
                      </a:rPr>
                      <m:t>=</m:t>
                    </m:r>
                    <m:f>
                      <m:fPr>
                        <m:ctrlPr>
                          <a:rPr lang="es-PE" altLang="es-PE" sz="2800" b="0" i="1" smtClean="0">
                            <a:solidFill>
                              <a:schemeClr val="tx1"/>
                            </a:solidFill>
                            <a:latin typeface="Cambria Math" panose="02040503050406030204" pitchFamily="18" charset="0"/>
                          </a:rPr>
                        </m:ctrlPr>
                      </m:fPr>
                      <m:num>
                        <m:r>
                          <a:rPr lang="es-PE" altLang="es-PE" sz="2800" b="0" i="1" smtClean="0">
                            <a:solidFill>
                              <a:schemeClr val="tx1"/>
                            </a:solidFill>
                            <a:latin typeface="Cambria Math" panose="02040503050406030204" pitchFamily="18" charset="0"/>
                          </a:rPr>
                          <m:t>𝐸</m:t>
                        </m:r>
                      </m:num>
                      <m:den>
                        <m:r>
                          <a:rPr lang="es-PE" altLang="es-PE" sz="2800" b="0" i="1" smtClean="0">
                            <a:solidFill>
                              <a:schemeClr val="tx1"/>
                            </a:solidFill>
                            <a:latin typeface="Cambria Math" panose="02040503050406030204" pitchFamily="18" charset="0"/>
                          </a:rPr>
                          <m:t>𝑉</m:t>
                        </m:r>
                      </m:den>
                    </m:f>
                    <m:sSub>
                      <m:sSubPr>
                        <m:ctrlPr>
                          <a:rPr lang="es-PE" altLang="es-PE" sz="2800" b="0" i="1" smtClean="0">
                            <a:solidFill>
                              <a:schemeClr val="tx1"/>
                            </a:solidFill>
                            <a:latin typeface="Cambria Math" panose="02040503050406030204" pitchFamily="18" charset="0"/>
                          </a:rPr>
                        </m:ctrlPr>
                      </m:sSubPr>
                      <m:e>
                        <m:r>
                          <a:rPr lang="es-PE" altLang="es-PE" sz="2800" b="0" i="1" smtClean="0">
                            <a:solidFill>
                              <a:schemeClr val="tx1"/>
                            </a:solidFill>
                            <a:latin typeface="Cambria Math" panose="02040503050406030204" pitchFamily="18" charset="0"/>
                          </a:rPr>
                          <m:t>𝐾</m:t>
                        </m:r>
                      </m:e>
                      <m:sub>
                        <m:r>
                          <a:rPr lang="es-PE" altLang="es-PE" sz="2800" b="0" i="1" smtClean="0">
                            <a:solidFill>
                              <a:schemeClr val="tx1"/>
                            </a:solidFill>
                            <a:latin typeface="Cambria Math" panose="02040503050406030204" pitchFamily="18" charset="0"/>
                          </a:rPr>
                          <m:t>𝐴</m:t>
                        </m:r>
                      </m:sub>
                    </m:sSub>
                  </m:oMath>
                </a14:m>
                <a:r>
                  <a:rPr lang="es-ES_tradnl" altLang="es-PE" sz="2800" dirty="0">
                    <a:solidFill>
                      <a:schemeClr val="tx1"/>
                    </a:solidFill>
                    <a:latin typeface="Arial Narrow" panose="020B0606020202030204" pitchFamily="34" charset="0"/>
                  </a:rPr>
                  <a:t>+</a:t>
                </a:r>
                <a:r>
                  <a:rPr lang="es-PE" altLang="es-PE" sz="2800" dirty="0">
                    <a:solidFill>
                      <a:schemeClr val="tx1"/>
                    </a:solidFill>
                  </a:rPr>
                  <a:t> </a:t>
                </a:r>
                <a14:m>
                  <m:oMath xmlns:m="http://schemas.openxmlformats.org/officeDocument/2006/math">
                    <m:f>
                      <m:fPr>
                        <m:ctrlPr>
                          <a:rPr lang="es-PE" altLang="es-PE" sz="2800" i="1">
                            <a:solidFill>
                              <a:schemeClr val="tx1"/>
                            </a:solidFill>
                            <a:latin typeface="Cambria Math" panose="02040503050406030204" pitchFamily="18" charset="0"/>
                          </a:rPr>
                        </m:ctrlPr>
                      </m:fPr>
                      <m:num>
                        <m:r>
                          <a:rPr lang="es-PE" altLang="es-PE" sz="2800" b="0" i="1" smtClean="0">
                            <a:solidFill>
                              <a:schemeClr val="tx1"/>
                            </a:solidFill>
                            <a:latin typeface="Cambria Math" panose="02040503050406030204" pitchFamily="18" charset="0"/>
                          </a:rPr>
                          <m:t>𝐷</m:t>
                        </m:r>
                      </m:num>
                      <m:den>
                        <m:r>
                          <a:rPr lang="es-PE" altLang="es-PE" sz="2800" i="1">
                            <a:solidFill>
                              <a:schemeClr val="tx1"/>
                            </a:solidFill>
                            <a:latin typeface="Cambria Math" panose="02040503050406030204" pitchFamily="18" charset="0"/>
                          </a:rPr>
                          <m:t>𝑉</m:t>
                        </m:r>
                      </m:den>
                    </m:f>
                    <m:sSub>
                      <m:sSubPr>
                        <m:ctrlPr>
                          <a:rPr lang="es-PE" altLang="es-PE" sz="2800" i="1">
                            <a:solidFill>
                              <a:schemeClr val="tx1"/>
                            </a:solidFill>
                            <a:latin typeface="Cambria Math" panose="02040503050406030204" pitchFamily="18" charset="0"/>
                          </a:rPr>
                        </m:ctrlPr>
                      </m:sSubPr>
                      <m:e>
                        <m:r>
                          <a:rPr lang="es-PE" altLang="es-PE" sz="2800" i="1">
                            <a:solidFill>
                              <a:schemeClr val="tx1"/>
                            </a:solidFill>
                            <a:latin typeface="Cambria Math" panose="02040503050406030204" pitchFamily="18" charset="0"/>
                          </a:rPr>
                          <m:t>𝐾</m:t>
                        </m:r>
                      </m:e>
                      <m:sub>
                        <m:r>
                          <a:rPr lang="es-PE" altLang="es-PE" sz="2800" b="0" i="1" smtClean="0">
                            <a:solidFill>
                              <a:schemeClr val="tx1"/>
                            </a:solidFill>
                            <a:latin typeface="Cambria Math" panose="02040503050406030204" pitchFamily="18" charset="0"/>
                          </a:rPr>
                          <m:t>𝐷</m:t>
                        </m:r>
                      </m:sub>
                    </m:sSub>
                    <m:r>
                      <a:rPr lang="es-PE" altLang="es-PE" sz="2800" b="0" i="1" smtClean="0">
                        <a:solidFill>
                          <a:schemeClr val="tx1"/>
                        </a:solidFill>
                        <a:latin typeface="Cambria Math" panose="02040503050406030204" pitchFamily="18" charset="0"/>
                      </a:rPr>
                      <m:t>(1−</m:t>
                    </m:r>
                    <m:r>
                      <a:rPr lang="es-PE" altLang="es-PE" sz="2800" b="0" i="1" smtClean="0">
                        <a:solidFill>
                          <a:schemeClr val="tx1"/>
                        </a:solidFill>
                        <a:latin typeface="Cambria Math" panose="02040503050406030204" pitchFamily="18" charset="0"/>
                      </a:rPr>
                      <m:t>𝑇</m:t>
                    </m:r>
                    <m:r>
                      <a:rPr lang="es-PE" altLang="es-PE" sz="2800" b="0" i="1" smtClean="0">
                        <a:solidFill>
                          <a:schemeClr val="tx1"/>
                        </a:solidFill>
                        <a:latin typeface="Cambria Math" panose="02040503050406030204" pitchFamily="18" charset="0"/>
                      </a:rPr>
                      <m:t>)</m:t>
                    </m:r>
                  </m:oMath>
                </a14:m>
                <a:endParaRPr lang="es-ES_tradnl" altLang="es-PE" sz="2800" dirty="0">
                  <a:solidFill>
                    <a:schemeClr val="tx1"/>
                  </a:solidFill>
                  <a:latin typeface="Arial Narrow" panose="020B0606020202030204" pitchFamily="34" charset="0"/>
                </a:endParaRPr>
              </a:p>
            </p:txBody>
          </p:sp>
        </mc:Choice>
        <mc:Fallback xmlns="">
          <p:sp>
            <p:nvSpPr>
              <p:cNvPr id="17" name="Text Box 19">
                <a:extLst>
                  <a:ext uri="{FF2B5EF4-FFF2-40B4-BE49-F238E27FC236}">
                    <a16:creationId xmlns:a16="http://schemas.microsoft.com/office/drawing/2014/main" id="{DCD66612-6FE5-44CF-969F-C608381F3D65}"/>
                  </a:ext>
                </a:extLst>
              </p:cNvPr>
              <p:cNvSpPr txBox="1">
                <a:spLocks noRot="1" noChangeAspect="1" noMove="1" noResize="1" noEditPoints="1" noAdjustHandles="1" noChangeArrowheads="1" noChangeShapeType="1" noTextEdit="1"/>
              </p:cNvSpPr>
              <p:nvPr/>
            </p:nvSpPr>
            <p:spPr bwMode="auto">
              <a:xfrm>
                <a:off x="2499750" y="2972200"/>
                <a:ext cx="5430520" cy="706476"/>
              </a:xfrm>
              <a:prstGeom prst="rect">
                <a:avLst/>
              </a:prstGeom>
              <a:blipFill>
                <a:blip r:embed="rId6"/>
                <a:stretch>
                  <a:fillRect b="-9565"/>
                </a:stretch>
              </a:blipFill>
              <a:ln>
                <a:noFill/>
              </a:ln>
              <a:effectLst/>
            </p:spPr>
            <p:txBody>
              <a:bodyPr/>
              <a:lstStyle/>
              <a:p>
                <a:r>
                  <a:rPr lang="en-US">
                    <a:noFill/>
                  </a:rPr>
                  <a:t> </a:t>
                </a:r>
              </a:p>
            </p:txBody>
          </p:sp>
        </mc:Fallback>
      </mc:AlternateContent>
      <p:sp>
        <p:nvSpPr>
          <p:cNvPr id="20" name="TextBox 19">
            <a:extLst>
              <a:ext uri="{FF2B5EF4-FFF2-40B4-BE49-F238E27FC236}">
                <a16:creationId xmlns:a16="http://schemas.microsoft.com/office/drawing/2014/main" id="{5761FFF9-5597-4104-804A-D9A2966EC660}"/>
              </a:ext>
            </a:extLst>
          </p:cNvPr>
          <p:cNvSpPr txBox="1"/>
          <p:nvPr/>
        </p:nvSpPr>
        <p:spPr>
          <a:xfrm>
            <a:off x="8146429" y="3898947"/>
            <a:ext cx="2971800" cy="646331"/>
          </a:xfrm>
          <a:prstGeom prst="rect">
            <a:avLst/>
          </a:prstGeom>
          <a:solidFill>
            <a:schemeClr val="accent4">
              <a:lumMod val="40000"/>
              <a:lumOff val="60000"/>
            </a:schemeClr>
          </a:solidFill>
        </p:spPr>
        <p:txBody>
          <a:bodyPr wrap="square" rtlCol="0">
            <a:spAutoFit/>
          </a:bodyPr>
          <a:lstStyle/>
          <a:p>
            <a:r>
              <a:rPr lang="es-PE" dirty="0"/>
              <a:t>Deuda, Acciones preferentes y Acciones comunes</a:t>
            </a:r>
            <a:endParaRPr lang="en-US" dirty="0"/>
          </a:p>
        </p:txBody>
      </p:sp>
      <p:sp>
        <p:nvSpPr>
          <p:cNvPr id="22" name="TextBox 21">
            <a:extLst>
              <a:ext uri="{FF2B5EF4-FFF2-40B4-BE49-F238E27FC236}">
                <a16:creationId xmlns:a16="http://schemas.microsoft.com/office/drawing/2014/main" id="{73E3DE81-66A7-4593-865B-2FF44163D7F5}"/>
              </a:ext>
            </a:extLst>
          </p:cNvPr>
          <p:cNvSpPr txBox="1"/>
          <p:nvPr/>
        </p:nvSpPr>
        <p:spPr>
          <a:xfrm>
            <a:off x="8146429" y="3159443"/>
            <a:ext cx="2971800" cy="369332"/>
          </a:xfrm>
          <a:prstGeom prst="rect">
            <a:avLst/>
          </a:prstGeom>
          <a:solidFill>
            <a:schemeClr val="accent4">
              <a:lumMod val="40000"/>
              <a:lumOff val="60000"/>
            </a:schemeClr>
          </a:solidFill>
        </p:spPr>
        <p:txBody>
          <a:bodyPr wrap="square" rtlCol="0">
            <a:spAutoFit/>
          </a:bodyPr>
          <a:lstStyle/>
          <a:p>
            <a:r>
              <a:rPr lang="es-PE" dirty="0"/>
              <a:t>Deuda  y Acciones comunes</a:t>
            </a:r>
            <a:endParaRPr lang="en-US" dirty="0"/>
          </a:p>
        </p:txBody>
      </p:sp>
      <mc:AlternateContent xmlns:mc="http://schemas.openxmlformats.org/markup-compatibility/2006" xmlns:a14="http://schemas.microsoft.com/office/drawing/2010/main">
        <mc:Choice Requires="a14">
          <p:sp>
            <p:nvSpPr>
              <p:cNvPr id="24" name="CuadroTexto 19">
                <a:extLst>
                  <a:ext uri="{FF2B5EF4-FFF2-40B4-BE49-F238E27FC236}">
                    <a16:creationId xmlns:a16="http://schemas.microsoft.com/office/drawing/2014/main" id="{3AE64058-4C4D-42AF-9ED3-2E18B3176FE2}"/>
                  </a:ext>
                </a:extLst>
              </p:cNvPr>
              <p:cNvSpPr txBox="1"/>
              <p:nvPr/>
            </p:nvSpPr>
            <p:spPr>
              <a:xfrm>
                <a:off x="1306406" y="4637739"/>
                <a:ext cx="9869593" cy="2062103"/>
              </a:xfrm>
              <a:prstGeom prst="rect">
                <a:avLst/>
              </a:prstGeom>
              <a:noFill/>
            </p:spPr>
            <p:txBody>
              <a:bodyPr wrap="square" rtlCol="0">
                <a:spAutoFit/>
              </a:bodyPr>
              <a:lstStyle/>
              <a:p>
                <a:r>
                  <a:rPr lang="es-PE" sz="1600" dirty="0"/>
                  <a:t>Donde:</a:t>
                </a:r>
              </a:p>
              <a:p>
                <a:r>
                  <a:rPr lang="es-PE" altLang="es-PE" sz="1600" dirty="0"/>
                  <a:t>E: Valor de mercado de acciones comunes (N° de acciones comunes * Precio de mercado de cada acción)</a:t>
                </a:r>
              </a:p>
              <a:p>
                <a:r>
                  <a:rPr lang="es-PE" altLang="es-PE" sz="1600" dirty="0">
                    <a:solidFill>
                      <a:schemeClr val="tx1"/>
                    </a:solidFill>
                  </a:rPr>
                  <a:t>D: Valor de m</a:t>
                </a:r>
                <a:r>
                  <a:rPr lang="es-PE" altLang="es-PE" sz="1600" dirty="0"/>
                  <a:t>ercado de deuda</a:t>
                </a:r>
              </a:p>
              <a:p>
                <a:r>
                  <a:rPr lang="es-PE" altLang="es-PE" sz="1600" dirty="0">
                    <a:solidFill>
                      <a:schemeClr val="tx1"/>
                    </a:solidFill>
                  </a:rPr>
                  <a:t>P: Valor de mercado acciones </a:t>
                </a:r>
                <a:r>
                  <a:rPr lang="es-PE" altLang="es-PE" sz="1600" dirty="0"/>
                  <a:t>preferentes (N° de acciones preferentes* Precio de mercado de cada acción)</a:t>
                </a:r>
              </a:p>
              <a:p>
                <a:r>
                  <a:rPr lang="es-PE" altLang="es-PE" sz="1600" dirty="0">
                    <a:solidFill>
                      <a:schemeClr val="tx1"/>
                    </a:solidFill>
                  </a:rPr>
                  <a:t>V: Valor de mercado de la empresa: E+D+P</a:t>
                </a:r>
              </a:p>
              <a:p>
                <a14:m>
                  <m:oMath xmlns:m="http://schemas.openxmlformats.org/officeDocument/2006/math">
                    <m:sSub>
                      <m:sSubPr>
                        <m:ctrlPr>
                          <a:rPr lang="es-PE" altLang="es-PE" sz="1600" b="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𝐾</m:t>
                        </m:r>
                      </m:e>
                      <m:sub>
                        <m:r>
                          <a:rPr lang="es-PE" altLang="es-PE" sz="1600" b="0" i="1" smtClean="0">
                            <a:solidFill>
                              <a:schemeClr val="tx1"/>
                            </a:solidFill>
                            <a:latin typeface="Cambria Math" panose="02040503050406030204" pitchFamily="18" charset="0"/>
                          </a:rPr>
                          <m:t>𝐴</m:t>
                        </m:r>
                      </m:sub>
                    </m:sSub>
                    <m:r>
                      <a:rPr lang="es-PE" altLang="es-PE" sz="1600" b="0" i="1" smtClean="0">
                        <a:solidFill>
                          <a:schemeClr val="tx1"/>
                        </a:solidFill>
                        <a:latin typeface="Cambria Math" panose="02040503050406030204" pitchFamily="18" charset="0"/>
                      </a:rPr>
                      <m:t>:</m:t>
                    </m:r>
                  </m:oMath>
                </a14:m>
                <a:r>
                  <a:rPr lang="es-ES_tradnl" altLang="es-PE" sz="1600" dirty="0">
                    <a:solidFill>
                      <a:schemeClr val="tx1"/>
                    </a:solidFill>
                  </a:rPr>
                  <a:t> Costo de las acciones comunes</a:t>
                </a:r>
              </a:p>
              <a:p>
                <a14:m>
                  <m:oMath xmlns:m="http://schemas.openxmlformats.org/officeDocument/2006/math">
                    <m:sSub>
                      <m:sSubPr>
                        <m:ctrlPr>
                          <a:rPr lang="es-PE" altLang="es-PE" sz="1600" b="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𝐾</m:t>
                        </m:r>
                      </m:e>
                      <m:sub>
                        <m:r>
                          <a:rPr lang="es-PE" altLang="es-PE" sz="1600" b="0" i="1" smtClean="0">
                            <a:solidFill>
                              <a:schemeClr val="tx1"/>
                            </a:solidFill>
                            <a:latin typeface="Cambria Math" panose="02040503050406030204" pitchFamily="18" charset="0"/>
                          </a:rPr>
                          <m:t>𝑃</m:t>
                        </m:r>
                      </m:sub>
                    </m:sSub>
                    <m:r>
                      <a:rPr lang="es-PE" altLang="es-PE" sz="1600" b="0" i="1" smtClean="0">
                        <a:solidFill>
                          <a:schemeClr val="tx1"/>
                        </a:solidFill>
                        <a:latin typeface="Cambria Math" panose="02040503050406030204" pitchFamily="18" charset="0"/>
                      </a:rPr>
                      <m:t>:</m:t>
                    </m:r>
                  </m:oMath>
                </a14:m>
                <a:r>
                  <a:rPr lang="es-PE" altLang="es-PE" sz="1600" b="0" dirty="0">
                    <a:solidFill>
                      <a:schemeClr val="tx1"/>
                    </a:solidFill>
                  </a:rPr>
                  <a:t> Costo de las acciones preferentes</a:t>
                </a:r>
              </a:p>
              <a:p>
                <a14:m>
                  <m:oMath xmlns:m="http://schemas.openxmlformats.org/officeDocument/2006/math">
                    <m:sSub>
                      <m:sSubPr>
                        <m:ctrlPr>
                          <a:rPr lang="es-PE" altLang="es-PE" sz="1600" b="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𝐾</m:t>
                        </m:r>
                      </m:e>
                      <m:sub>
                        <m:r>
                          <a:rPr lang="es-PE" altLang="es-PE" sz="1600" b="0" i="1" smtClean="0">
                            <a:solidFill>
                              <a:schemeClr val="tx1"/>
                            </a:solidFill>
                            <a:latin typeface="Cambria Math" panose="02040503050406030204" pitchFamily="18" charset="0"/>
                          </a:rPr>
                          <m:t>𝐷</m:t>
                        </m:r>
                      </m:sub>
                    </m:sSub>
                    <m:r>
                      <a:rPr lang="es-PE" altLang="es-PE" sz="1600" b="0" i="1" smtClean="0">
                        <a:solidFill>
                          <a:schemeClr val="tx1"/>
                        </a:solidFill>
                        <a:latin typeface="Cambria Math" panose="02040503050406030204" pitchFamily="18" charset="0"/>
                      </a:rPr>
                      <m:t>(1−</m:t>
                    </m:r>
                    <m:r>
                      <a:rPr lang="es-PE" altLang="es-PE" sz="1600" b="0" i="1" smtClean="0">
                        <a:solidFill>
                          <a:schemeClr val="tx1"/>
                        </a:solidFill>
                        <a:latin typeface="Cambria Math" panose="02040503050406030204" pitchFamily="18" charset="0"/>
                      </a:rPr>
                      <m:t>𝑇</m:t>
                    </m:r>
                    <m:r>
                      <a:rPr lang="es-PE" altLang="es-PE" sz="1600" b="0" i="1" smtClean="0">
                        <a:solidFill>
                          <a:schemeClr val="tx1"/>
                        </a:solidFill>
                        <a:latin typeface="Cambria Math" panose="02040503050406030204" pitchFamily="18" charset="0"/>
                      </a:rPr>
                      <m:t>):</m:t>
                    </m:r>
                  </m:oMath>
                </a14:m>
                <a:r>
                  <a:rPr lang="es-PE" sz="1600" dirty="0"/>
                  <a:t> Costo de la deuda después de impuestos</a:t>
                </a:r>
              </a:p>
            </p:txBody>
          </p:sp>
        </mc:Choice>
        <mc:Fallback xmlns="">
          <p:sp>
            <p:nvSpPr>
              <p:cNvPr id="24" name="CuadroTexto 19">
                <a:extLst>
                  <a:ext uri="{FF2B5EF4-FFF2-40B4-BE49-F238E27FC236}">
                    <a16:creationId xmlns:a16="http://schemas.microsoft.com/office/drawing/2014/main" id="{3AE64058-4C4D-42AF-9ED3-2E18B3176FE2}"/>
                  </a:ext>
                </a:extLst>
              </p:cNvPr>
              <p:cNvSpPr txBox="1">
                <a:spLocks noRot="1" noChangeAspect="1" noMove="1" noResize="1" noEditPoints="1" noAdjustHandles="1" noChangeArrowheads="1" noChangeShapeType="1" noTextEdit="1"/>
              </p:cNvSpPr>
              <p:nvPr/>
            </p:nvSpPr>
            <p:spPr>
              <a:xfrm>
                <a:off x="1306406" y="4637739"/>
                <a:ext cx="9869593" cy="2062103"/>
              </a:xfrm>
              <a:prstGeom prst="rect">
                <a:avLst/>
              </a:prstGeom>
              <a:blipFill>
                <a:blip r:embed="rId7"/>
                <a:stretch>
                  <a:fillRect l="-309" t="-888" b="-2959"/>
                </a:stretch>
              </a:blipFill>
            </p:spPr>
            <p:txBody>
              <a:bodyPr/>
              <a:lstStyle/>
              <a:p>
                <a:r>
                  <a:rPr lang="en-US">
                    <a:noFill/>
                  </a:rPr>
                  <a:t> </a:t>
                </a:r>
              </a:p>
            </p:txBody>
          </p:sp>
        </mc:Fallback>
      </mc:AlternateContent>
    </p:spTree>
    <p:extLst>
      <p:ext uri="{BB962C8B-B14F-4D97-AF65-F5344CB8AC3E}">
        <p14:creationId xmlns:p14="http://schemas.microsoft.com/office/powerpoint/2010/main" val="32935622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B7001-AEB6-2B4B-8530-D7C1C021FFBE}"/>
              </a:ext>
            </a:extLst>
          </p:cNvPr>
          <p:cNvSpPr>
            <a:spLocks noGrp="1"/>
          </p:cNvSpPr>
          <p:nvPr>
            <p:ph type="title"/>
          </p:nvPr>
        </p:nvSpPr>
        <p:spPr/>
        <p:txBody>
          <a:bodyPr/>
          <a:lstStyle/>
          <a:p>
            <a:r>
              <a:rPr lang="es-PE" dirty="0">
                <a:solidFill>
                  <a:schemeClr val="accent1">
                    <a:lumMod val="50000"/>
                  </a:schemeClr>
                </a:solidFill>
                <a:latin typeface="Aharoni" panose="020F0502020204030204" pitchFamily="34" charset="0"/>
                <a:cs typeface="Aharoni" panose="020F0502020204030204" pitchFamily="34" charset="0"/>
              </a:rPr>
              <a:t>5.3. Costo de capital</a:t>
            </a:r>
          </a:p>
        </p:txBody>
      </p:sp>
      <p:cxnSp>
        <p:nvCxnSpPr>
          <p:cNvPr id="9" name="Conector recto 8">
            <a:extLst>
              <a:ext uri="{FF2B5EF4-FFF2-40B4-BE49-F238E27FC236}">
                <a16:creationId xmlns:a16="http://schemas.microsoft.com/office/drawing/2014/main" id="{3320AA9A-5D2E-EB46-8024-C167552FBB22}"/>
              </a:ext>
            </a:extLst>
          </p:cNvPr>
          <p:cNvCxnSpPr>
            <a:cxnSpLocks/>
          </p:cNvCxnSpPr>
          <p:nvPr/>
        </p:nvCxnSpPr>
        <p:spPr>
          <a:xfrm>
            <a:off x="961696" y="1275061"/>
            <a:ext cx="9706304"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pic>
        <p:nvPicPr>
          <p:cNvPr id="10" name="Imagen 9">
            <a:extLst>
              <a:ext uri="{FF2B5EF4-FFF2-40B4-BE49-F238E27FC236}">
                <a16:creationId xmlns:a16="http://schemas.microsoft.com/office/drawing/2014/main" id="{0CDEB235-85C1-9D40-90BB-58736A972CB1}"/>
              </a:ext>
            </a:extLst>
          </p:cNvPr>
          <p:cNvPicPr>
            <a:picLocks noChangeAspect="1"/>
          </p:cNvPicPr>
          <p:nvPr/>
        </p:nvPicPr>
        <p:blipFill>
          <a:blip r:embed="rId3"/>
          <a:stretch>
            <a:fillRect/>
          </a:stretch>
        </p:blipFill>
        <p:spPr>
          <a:xfrm>
            <a:off x="961696" y="1463417"/>
            <a:ext cx="257504" cy="497841"/>
          </a:xfrm>
          <a:prstGeom prst="rect">
            <a:avLst/>
          </a:prstGeom>
        </p:spPr>
      </p:pic>
      <p:sp>
        <p:nvSpPr>
          <p:cNvPr id="11" name="Rectángulo 10">
            <a:extLst>
              <a:ext uri="{FF2B5EF4-FFF2-40B4-BE49-F238E27FC236}">
                <a16:creationId xmlns:a16="http://schemas.microsoft.com/office/drawing/2014/main" id="{59BB65D7-CBA2-B64A-A524-7B7C5C6EC840}"/>
              </a:ext>
            </a:extLst>
          </p:cNvPr>
          <p:cNvSpPr/>
          <p:nvPr/>
        </p:nvSpPr>
        <p:spPr>
          <a:xfrm>
            <a:off x="1306407" y="1495257"/>
            <a:ext cx="3430747" cy="461665"/>
          </a:xfrm>
          <a:prstGeom prst="rect">
            <a:avLst/>
          </a:prstGeom>
        </p:spPr>
        <p:txBody>
          <a:bodyPr wrap="none">
            <a:spAutoFit/>
          </a:bodyPr>
          <a:lstStyle/>
          <a:p>
            <a:r>
              <a:rPr lang="es-PE" sz="2400" dirty="0">
                <a:solidFill>
                  <a:schemeClr val="accent1">
                    <a:lumMod val="50000"/>
                  </a:schemeClr>
                </a:solidFill>
                <a:latin typeface="Aharoni" panose="020F0502020204030204" pitchFamily="34" charset="0"/>
                <a:cs typeface="Aharoni" panose="020F0502020204030204" pitchFamily="34" charset="0"/>
              </a:rPr>
              <a:t>Costo de la deuda(KD)</a:t>
            </a:r>
            <a:endParaRPr lang="es-PE" sz="2400" dirty="0"/>
          </a:p>
        </p:txBody>
      </p:sp>
      <p:sp>
        <p:nvSpPr>
          <p:cNvPr id="3" name="CuadroTexto 19">
            <a:extLst>
              <a:ext uri="{FF2B5EF4-FFF2-40B4-BE49-F238E27FC236}">
                <a16:creationId xmlns:a16="http://schemas.microsoft.com/office/drawing/2014/main" id="{435DB878-EE6E-4920-84F5-604913CEDD27}"/>
              </a:ext>
            </a:extLst>
          </p:cNvPr>
          <p:cNvSpPr txBox="1"/>
          <p:nvPr/>
        </p:nvSpPr>
        <p:spPr>
          <a:xfrm>
            <a:off x="1306407" y="2078098"/>
            <a:ext cx="9869593" cy="2862322"/>
          </a:xfrm>
          <a:prstGeom prst="rect">
            <a:avLst/>
          </a:prstGeom>
          <a:noFill/>
        </p:spPr>
        <p:txBody>
          <a:bodyPr wrap="square" rtlCol="0">
            <a:spAutoFit/>
          </a:bodyPr>
          <a:lstStyle/>
          <a:p>
            <a:pPr algn="just"/>
            <a:r>
              <a:rPr lang="es-PE" dirty="0"/>
              <a:t>Un aspecto importante que debemos recordar es que los costos históricos son irrelevantes. Lo que interesa es el costo de conseguir </a:t>
            </a:r>
            <a:r>
              <a:rPr lang="es-PE" b="1" dirty="0"/>
              <a:t>nuevos préstamos </a:t>
            </a:r>
            <a:r>
              <a:rPr lang="es-PE" dirty="0"/>
              <a:t>o el </a:t>
            </a:r>
            <a:r>
              <a:rPr lang="es-PE" b="1" dirty="0"/>
              <a:t>rendimiento al vencimiento de los bonos </a:t>
            </a:r>
            <a:r>
              <a:rPr lang="es-PE" dirty="0"/>
              <a:t>que se encuentran en circulación.</a:t>
            </a:r>
          </a:p>
          <a:p>
            <a:pPr algn="just"/>
            <a:r>
              <a:rPr lang="es-PE" b="1" dirty="0"/>
              <a:t>Bonos:</a:t>
            </a:r>
          </a:p>
          <a:p>
            <a:pPr algn="just"/>
            <a:r>
              <a:rPr lang="es-PE" altLang="es-PE" dirty="0"/>
              <a:t>- Si la empresa no tiene deuda emitida públicamente que se comercialice, puede tomarse como referencia la rentabilidad al vencimiento de bonos de similar clasificación.</a:t>
            </a:r>
            <a:endParaRPr lang="es-ES_tradnl" altLang="es-PE" sz="1800" dirty="0">
              <a:solidFill>
                <a:schemeClr val="tx1"/>
              </a:solidFill>
            </a:endParaRPr>
          </a:p>
          <a:p>
            <a:r>
              <a:rPr lang="es-PE" b="1" dirty="0"/>
              <a:t>Préstamos:</a:t>
            </a:r>
          </a:p>
          <a:p>
            <a:pPr marL="285750" indent="-285750">
              <a:buFontTx/>
              <a:buChar char="-"/>
            </a:pPr>
            <a:r>
              <a:rPr lang="es-PE" dirty="0"/>
              <a:t>En el caso de préstamos, lo que se considerará como costo será la tasa efectiva anual (TEA).</a:t>
            </a:r>
          </a:p>
          <a:p>
            <a:pPr algn="just"/>
            <a:r>
              <a:rPr lang="es-PE" dirty="0"/>
              <a:t>* Adicional: Los intereses son tomados como gasto y son deducibles para determinar el monto imponible sobre el que se calculará el impuesto a la renta, es decir, hay un escudo fiscal.</a:t>
            </a:r>
          </a:p>
        </p:txBody>
      </p:sp>
      <mc:AlternateContent xmlns:mc="http://schemas.openxmlformats.org/markup-compatibility/2006" xmlns:a14="http://schemas.microsoft.com/office/drawing/2010/main">
        <mc:Choice Requires="a14">
          <p:sp>
            <p:nvSpPr>
              <p:cNvPr id="17" name="Text Box 19">
                <a:extLst>
                  <a:ext uri="{FF2B5EF4-FFF2-40B4-BE49-F238E27FC236}">
                    <a16:creationId xmlns:a16="http://schemas.microsoft.com/office/drawing/2014/main" id="{DCD66612-6FE5-44CF-969F-C608381F3D65}"/>
                  </a:ext>
                </a:extLst>
              </p:cNvPr>
              <p:cNvSpPr txBox="1">
                <a:spLocks noChangeArrowheads="1"/>
              </p:cNvSpPr>
              <p:nvPr/>
            </p:nvSpPr>
            <p:spPr bwMode="auto">
              <a:xfrm>
                <a:off x="3380740" y="5043192"/>
                <a:ext cx="5430520" cy="525401"/>
              </a:xfrm>
              <a:prstGeom prst="rect">
                <a:avLst/>
              </a:prstGeom>
              <a:solidFill>
                <a:schemeClr val="accent3">
                  <a:lumMod val="40000"/>
                  <a:lumOff val="6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sSub>
                        <m:sSubPr>
                          <m:ctrlPr>
                            <a:rPr lang="es-PE" altLang="es-PE" sz="2800" i="1">
                              <a:solidFill>
                                <a:schemeClr val="tx1"/>
                              </a:solidFill>
                              <a:latin typeface="Cambria Math" panose="02040503050406030204" pitchFamily="18" charset="0"/>
                            </a:rPr>
                          </m:ctrlPr>
                        </m:sSubPr>
                        <m:e>
                          <m:r>
                            <a:rPr lang="es-PE" altLang="es-PE" sz="2800" i="1">
                              <a:solidFill>
                                <a:schemeClr val="tx1"/>
                              </a:solidFill>
                              <a:latin typeface="Cambria Math" panose="02040503050406030204" pitchFamily="18" charset="0"/>
                            </a:rPr>
                            <m:t>𝐾</m:t>
                          </m:r>
                        </m:e>
                        <m:sub>
                          <m:r>
                            <a:rPr lang="es-PE" altLang="es-PE" sz="2800" b="0" i="1" smtClean="0">
                              <a:solidFill>
                                <a:schemeClr val="tx1"/>
                              </a:solidFill>
                              <a:latin typeface="Cambria Math" panose="02040503050406030204" pitchFamily="18" charset="0"/>
                            </a:rPr>
                            <m:t>𝐷</m:t>
                          </m:r>
                        </m:sub>
                      </m:sSub>
                      <m:r>
                        <a:rPr lang="es-PE" altLang="es-PE" sz="2800" b="0" i="1" smtClean="0">
                          <a:solidFill>
                            <a:schemeClr val="tx1"/>
                          </a:solidFill>
                          <a:latin typeface="Cambria Math" panose="02040503050406030204" pitchFamily="18" charset="0"/>
                        </a:rPr>
                        <m:t>(1−</m:t>
                      </m:r>
                      <m:r>
                        <a:rPr lang="es-PE" altLang="es-PE" sz="2800" b="0" i="1" smtClean="0">
                          <a:solidFill>
                            <a:schemeClr val="tx1"/>
                          </a:solidFill>
                          <a:latin typeface="Cambria Math" panose="02040503050406030204" pitchFamily="18" charset="0"/>
                        </a:rPr>
                        <m:t>𝑇</m:t>
                      </m:r>
                      <m:r>
                        <a:rPr lang="es-PE" altLang="es-PE" sz="2800" b="0" i="1" smtClean="0">
                          <a:solidFill>
                            <a:schemeClr val="tx1"/>
                          </a:solidFill>
                          <a:latin typeface="Cambria Math" panose="02040503050406030204" pitchFamily="18" charset="0"/>
                        </a:rPr>
                        <m:t>)</m:t>
                      </m:r>
                    </m:oMath>
                  </m:oMathPara>
                </a14:m>
                <a:endParaRPr lang="es-ES_tradnl" altLang="es-PE" sz="2800" dirty="0">
                  <a:solidFill>
                    <a:schemeClr val="tx1"/>
                  </a:solidFill>
                  <a:latin typeface="Arial Narrow" panose="020B0606020202030204" pitchFamily="34" charset="0"/>
                </a:endParaRPr>
              </a:p>
            </p:txBody>
          </p:sp>
        </mc:Choice>
        <mc:Fallback xmlns="">
          <p:sp>
            <p:nvSpPr>
              <p:cNvPr id="17" name="Text Box 19">
                <a:extLst>
                  <a:ext uri="{FF2B5EF4-FFF2-40B4-BE49-F238E27FC236}">
                    <a16:creationId xmlns:a16="http://schemas.microsoft.com/office/drawing/2014/main" id="{DCD66612-6FE5-44CF-969F-C608381F3D65}"/>
                  </a:ext>
                </a:extLst>
              </p:cNvPr>
              <p:cNvSpPr txBox="1">
                <a:spLocks noRot="1" noChangeAspect="1" noMove="1" noResize="1" noEditPoints="1" noAdjustHandles="1" noChangeArrowheads="1" noChangeShapeType="1" noTextEdit="1"/>
              </p:cNvSpPr>
              <p:nvPr/>
            </p:nvSpPr>
            <p:spPr bwMode="auto">
              <a:xfrm>
                <a:off x="3380740" y="5043192"/>
                <a:ext cx="5430520" cy="525401"/>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CuadroTexto 19">
                <a:extLst>
                  <a:ext uri="{FF2B5EF4-FFF2-40B4-BE49-F238E27FC236}">
                    <a16:creationId xmlns:a16="http://schemas.microsoft.com/office/drawing/2014/main" id="{3AE64058-4C4D-42AF-9ED3-2E18B3176FE2}"/>
                  </a:ext>
                </a:extLst>
              </p:cNvPr>
              <p:cNvSpPr txBox="1"/>
              <p:nvPr/>
            </p:nvSpPr>
            <p:spPr>
              <a:xfrm>
                <a:off x="1306406" y="5671365"/>
                <a:ext cx="9869593" cy="1077218"/>
              </a:xfrm>
              <a:prstGeom prst="rect">
                <a:avLst/>
              </a:prstGeom>
              <a:noFill/>
            </p:spPr>
            <p:txBody>
              <a:bodyPr wrap="square" rtlCol="0">
                <a:spAutoFit/>
              </a:bodyPr>
              <a:lstStyle/>
              <a:p>
                <a:r>
                  <a:rPr lang="es-PE" sz="1600" dirty="0"/>
                  <a:t>Donde:</a:t>
                </a:r>
              </a:p>
              <a:p>
                <a14:m>
                  <m:oMath xmlns:m="http://schemas.openxmlformats.org/officeDocument/2006/math">
                    <m:sSub>
                      <m:sSubPr>
                        <m:ctrlPr>
                          <a:rPr lang="es-PE" altLang="es-PE" sz="1600" b="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𝐾</m:t>
                        </m:r>
                      </m:e>
                      <m:sub>
                        <m:r>
                          <a:rPr lang="es-PE" altLang="es-PE" sz="1600" b="0" i="1" smtClean="0">
                            <a:solidFill>
                              <a:schemeClr val="tx1"/>
                            </a:solidFill>
                            <a:latin typeface="Cambria Math" panose="02040503050406030204" pitchFamily="18" charset="0"/>
                          </a:rPr>
                          <m:t>𝐷</m:t>
                        </m:r>
                      </m:sub>
                    </m:sSub>
                    <m:r>
                      <a:rPr lang="es-PE" altLang="es-PE" sz="1600" b="0" i="1" smtClean="0">
                        <a:solidFill>
                          <a:schemeClr val="tx1"/>
                        </a:solidFill>
                        <a:latin typeface="Cambria Math" panose="02040503050406030204" pitchFamily="18" charset="0"/>
                      </a:rPr>
                      <m:t>(1−</m:t>
                    </m:r>
                    <m:r>
                      <a:rPr lang="es-PE" altLang="es-PE" sz="1600" b="0" i="1" smtClean="0">
                        <a:solidFill>
                          <a:schemeClr val="tx1"/>
                        </a:solidFill>
                        <a:latin typeface="Cambria Math" panose="02040503050406030204" pitchFamily="18" charset="0"/>
                      </a:rPr>
                      <m:t>𝑇</m:t>
                    </m:r>
                    <m:r>
                      <a:rPr lang="es-PE" altLang="es-PE" sz="1600" b="0" i="1" smtClean="0">
                        <a:solidFill>
                          <a:schemeClr val="tx1"/>
                        </a:solidFill>
                        <a:latin typeface="Cambria Math" panose="02040503050406030204" pitchFamily="18" charset="0"/>
                      </a:rPr>
                      <m:t>):</m:t>
                    </m:r>
                  </m:oMath>
                </a14:m>
                <a:r>
                  <a:rPr lang="es-PE" sz="1600" dirty="0"/>
                  <a:t> Costo de la deuda después de impuestos</a:t>
                </a:r>
              </a:p>
              <a:p>
                <a14:m>
                  <m:oMath xmlns:m="http://schemas.openxmlformats.org/officeDocument/2006/math">
                    <m:sSub>
                      <m:sSubPr>
                        <m:ctrlPr>
                          <a:rPr lang="es-PE" altLang="es-PE" sz="1600" b="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𝐾</m:t>
                        </m:r>
                      </m:e>
                      <m:sub>
                        <m:r>
                          <a:rPr lang="es-PE" altLang="es-PE" sz="1600" b="0" i="1" smtClean="0">
                            <a:solidFill>
                              <a:schemeClr val="tx1"/>
                            </a:solidFill>
                            <a:latin typeface="Cambria Math" panose="02040503050406030204" pitchFamily="18" charset="0"/>
                          </a:rPr>
                          <m:t>𝐷</m:t>
                        </m:r>
                      </m:sub>
                    </m:sSub>
                  </m:oMath>
                </a14:m>
                <a:r>
                  <a:rPr lang="es-PE" sz="1600" dirty="0"/>
                  <a:t>: Costo de la deuda</a:t>
                </a:r>
              </a:p>
              <a:p>
                <a:r>
                  <a:rPr lang="es-PE" sz="1600" dirty="0"/>
                  <a:t>T: Impuesto a la renta</a:t>
                </a:r>
              </a:p>
            </p:txBody>
          </p:sp>
        </mc:Choice>
        <mc:Fallback xmlns="">
          <p:sp>
            <p:nvSpPr>
              <p:cNvPr id="24" name="CuadroTexto 19">
                <a:extLst>
                  <a:ext uri="{FF2B5EF4-FFF2-40B4-BE49-F238E27FC236}">
                    <a16:creationId xmlns:a16="http://schemas.microsoft.com/office/drawing/2014/main" id="{3AE64058-4C4D-42AF-9ED3-2E18B3176FE2}"/>
                  </a:ext>
                </a:extLst>
              </p:cNvPr>
              <p:cNvSpPr txBox="1">
                <a:spLocks noRot="1" noChangeAspect="1" noMove="1" noResize="1" noEditPoints="1" noAdjustHandles="1" noChangeArrowheads="1" noChangeShapeType="1" noTextEdit="1"/>
              </p:cNvSpPr>
              <p:nvPr/>
            </p:nvSpPr>
            <p:spPr>
              <a:xfrm>
                <a:off x="1306406" y="5671365"/>
                <a:ext cx="9869593" cy="1077218"/>
              </a:xfrm>
              <a:prstGeom prst="rect">
                <a:avLst/>
              </a:prstGeom>
              <a:blipFill>
                <a:blip r:embed="rId6"/>
                <a:stretch>
                  <a:fillRect l="-309" t="-1695" b="-6215"/>
                </a:stretch>
              </a:blipFill>
            </p:spPr>
            <p:txBody>
              <a:bodyPr/>
              <a:lstStyle/>
              <a:p>
                <a:r>
                  <a:rPr lang="en-US">
                    <a:noFill/>
                  </a:rPr>
                  <a:t> </a:t>
                </a:r>
              </a:p>
            </p:txBody>
          </p:sp>
        </mc:Fallback>
      </mc:AlternateContent>
    </p:spTree>
    <p:extLst>
      <p:ext uri="{BB962C8B-B14F-4D97-AF65-F5344CB8AC3E}">
        <p14:creationId xmlns:p14="http://schemas.microsoft.com/office/powerpoint/2010/main" val="27099957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B7001-AEB6-2B4B-8530-D7C1C021FFBE}"/>
              </a:ext>
            </a:extLst>
          </p:cNvPr>
          <p:cNvSpPr>
            <a:spLocks noGrp="1"/>
          </p:cNvSpPr>
          <p:nvPr>
            <p:ph type="title"/>
          </p:nvPr>
        </p:nvSpPr>
        <p:spPr/>
        <p:txBody>
          <a:bodyPr/>
          <a:lstStyle/>
          <a:p>
            <a:r>
              <a:rPr lang="es-PE" dirty="0">
                <a:solidFill>
                  <a:schemeClr val="accent1">
                    <a:lumMod val="50000"/>
                  </a:schemeClr>
                </a:solidFill>
                <a:latin typeface="Aharoni" panose="020F0502020204030204" pitchFamily="34" charset="0"/>
                <a:cs typeface="Aharoni" panose="020F0502020204030204" pitchFamily="34" charset="0"/>
              </a:rPr>
              <a:t>5.3. Costo de capital</a:t>
            </a:r>
          </a:p>
        </p:txBody>
      </p:sp>
      <p:cxnSp>
        <p:nvCxnSpPr>
          <p:cNvPr id="9" name="Conector recto 8">
            <a:extLst>
              <a:ext uri="{FF2B5EF4-FFF2-40B4-BE49-F238E27FC236}">
                <a16:creationId xmlns:a16="http://schemas.microsoft.com/office/drawing/2014/main" id="{3320AA9A-5D2E-EB46-8024-C167552FBB22}"/>
              </a:ext>
            </a:extLst>
          </p:cNvPr>
          <p:cNvCxnSpPr>
            <a:cxnSpLocks/>
          </p:cNvCxnSpPr>
          <p:nvPr/>
        </p:nvCxnSpPr>
        <p:spPr>
          <a:xfrm>
            <a:off x="961696" y="1275061"/>
            <a:ext cx="9706304"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pic>
        <p:nvPicPr>
          <p:cNvPr id="10" name="Imagen 9">
            <a:extLst>
              <a:ext uri="{FF2B5EF4-FFF2-40B4-BE49-F238E27FC236}">
                <a16:creationId xmlns:a16="http://schemas.microsoft.com/office/drawing/2014/main" id="{0CDEB235-85C1-9D40-90BB-58736A972CB1}"/>
              </a:ext>
            </a:extLst>
          </p:cNvPr>
          <p:cNvPicPr>
            <a:picLocks noChangeAspect="1"/>
          </p:cNvPicPr>
          <p:nvPr/>
        </p:nvPicPr>
        <p:blipFill>
          <a:blip r:embed="rId3"/>
          <a:stretch>
            <a:fillRect/>
          </a:stretch>
        </p:blipFill>
        <p:spPr>
          <a:xfrm>
            <a:off x="961696" y="1463417"/>
            <a:ext cx="257504" cy="497841"/>
          </a:xfrm>
          <a:prstGeom prst="rect">
            <a:avLst/>
          </a:prstGeom>
        </p:spPr>
      </p:pic>
      <p:sp>
        <p:nvSpPr>
          <p:cNvPr id="11" name="Rectángulo 10">
            <a:extLst>
              <a:ext uri="{FF2B5EF4-FFF2-40B4-BE49-F238E27FC236}">
                <a16:creationId xmlns:a16="http://schemas.microsoft.com/office/drawing/2014/main" id="{59BB65D7-CBA2-B64A-A524-7B7C5C6EC840}"/>
              </a:ext>
            </a:extLst>
          </p:cNvPr>
          <p:cNvSpPr/>
          <p:nvPr/>
        </p:nvSpPr>
        <p:spPr>
          <a:xfrm>
            <a:off x="1306407" y="1495257"/>
            <a:ext cx="5984331" cy="461665"/>
          </a:xfrm>
          <a:prstGeom prst="rect">
            <a:avLst/>
          </a:prstGeom>
        </p:spPr>
        <p:txBody>
          <a:bodyPr wrap="none">
            <a:spAutoFit/>
          </a:bodyPr>
          <a:lstStyle/>
          <a:p>
            <a:r>
              <a:rPr lang="es-PE" sz="2400" dirty="0">
                <a:solidFill>
                  <a:schemeClr val="accent1">
                    <a:lumMod val="50000"/>
                  </a:schemeClr>
                </a:solidFill>
                <a:latin typeface="Aharoni" panose="020F0502020204030204" pitchFamily="34" charset="0"/>
                <a:cs typeface="Aharoni" panose="020F0502020204030204" pitchFamily="34" charset="0"/>
              </a:rPr>
              <a:t>Costo de las acciones preferenciales(KP)</a:t>
            </a:r>
            <a:endParaRPr lang="es-PE" sz="2400" dirty="0"/>
          </a:p>
        </p:txBody>
      </p:sp>
      <p:sp>
        <p:nvSpPr>
          <p:cNvPr id="3" name="CuadroTexto 19">
            <a:extLst>
              <a:ext uri="{FF2B5EF4-FFF2-40B4-BE49-F238E27FC236}">
                <a16:creationId xmlns:a16="http://schemas.microsoft.com/office/drawing/2014/main" id="{435DB878-EE6E-4920-84F5-604913CEDD27}"/>
              </a:ext>
            </a:extLst>
          </p:cNvPr>
          <p:cNvSpPr txBox="1"/>
          <p:nvPr/>
        </p:nvSpPr>
        <p:spPr>
          <a:xfrm>
            <a:off x="1306407" y="2078098"/>
            <a:ext cx="9869593" cy="646331"/>
          </a:xfrm>
          <a:prstGeom prst="rect">
            <a:avLst/>
          </a:prstGeom>
          <a:noFill/>
        </p:spPr>
        <p:txBody>
          <a:bodyPr wrap="square" rtlCol="0">
            <a:spAutoFit/>
          </a:bodyPr>
          <a:lstStyle/>
          <a:p>
            <a:pPr algn="just"/>
            <a:r>
              <a:rPr lang="es-PE" dirty="0"/>
              <a:t>La acción preferente no tiene vencimiento y como su dividendo es fijo ( no crece), estamos frente a una perpetuidad. Con lo cual se tiene:</a:t>
            </a:r>
          </a:p>
        </p:txBody>
      </p:sp>
      <mc:AlternateContent xmlns:mc="http://schemas.openxmlformats.org/markup-compatibility/2006" xmlns:a14="http://schemas.microsoft.com/office/drawing/2010/main">
        <mc:Choice Requires="a14">
          <p:sp>
            <p:nvSpPr>
              <p:cNvPr id="17" name="Text Box 19">
                <a:extLst>
                  <a:ext uri="{FF2B5EF4-FFF2-40B4-BE49-F238E27FC236}">
                    <a16:creationId xmlns:a16="http://schemas.microsoft.com/office/drawing/2014/main" id="{DCD66612-6FE5-44CF-969F-C608381F3D65}"/>
                  </a:ext>
                </a:extLst>
              </p:cNvPr>
              <p:cNvSpPr txBox="1">
                <a:spLocks noChangeArrowheads="1"/>
              </p:cNvSpPr>
              <p:nvPr/>
            </p:nvSpPr>
            <p:spPr bwMode="auto">
              <a:xfrm>
                <a:off x="3451860" y="2980438"/>
                <a:ext cx="5430520" cy="1032271"/>
              </a:xfrm>
              <a:prstGeom prst="rect">
                <a:avLst/>
              </a:prstGeom>
              <a:solidFill>
                <a:schemeClr val="accent3">
                  <a:lumMod val="40000"/>
                  <a:lumOff val="6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sSub>
                        <m:sSubPr>
                          <m:ctrlPr>
                            <a:rPr lang="es-PE" altLang="es-PE" sz="2800" i="1" smtClean="0">
                              <a:solidFill>
                                <a:schemeClr val="tx1"/>
                              </a:solidFill>
                              <a:latin typeface="Cambria Math" panose="02040503050406030204" pitchFamily="18" charset="0"/>
                            </a:rPr>
                          </m:ctrlPr>
                        </m:sSubPr>
                        <m:e>
                          <m:r>
                            <a:rPr lang="es-PE" altLang="es-PE" sz="2800" i="1">
                              <a:solidFill>
                                <a:schemeClr val="tx1"/>
                              </a:solidFill>
                              <a:latin typeface="Cambria Math" panose="02040503050406030204" pitchFamily="18" charset="0"/>
                            </a:rPr>
                            <m:t>𝐾</m:t>
                          </m:r>
                        </m:e>
                        <m:sub>
                          <m:r>
                            <a:rPr lang="es-PE" altLang="es-PE" sz="2800" b="0" i="1" smtClean="0">
                              <a:solidFill>
                                <a:schemeClr val="tx1"/>
                              </a:solidFill>
                              <a:latin typeface="Cambria Math" panose="02040503050406030204" pitchFamily="18" charset="0"/>
                            </a:rPr>
                            <m:t>𝑃</m:t>
                          </m:r>
                        </m:sub>
                      </m:sSub>
                      <m:r>
                        <a:rPr lang="es-PE" altLang="es-PE" sz="2800" b="0" i="1" smtClean="0">
                          <a:solidFill>
                            <a:schemeClr val="tx1"/>
                          </a:solidFill>
                          <a:latin typeface="Cambria Math" panose="02040503050406030204" pitchFamily="18" charset="0"/>
                        </a:rPr>
                        <m:t>=</m:t>
                      </m:r>
                      <m:f>
                        <m:fPr>
                          <m:ctrlPr>
                            <a:rPr lang="es-PE" altLang="es-PE" sz="2800" b="0" i="1" smtClean="0">
                              <a:solidFill>
                                <a:schemeClr val="tx1"/>
                              </a:solidFill>
                              <a:latin typeface="Cambria Math" panose="02040503050406030204" pitchFamily="18" charset="0"/>
                            </a:rPr>
                          </m:ctrlPr>
                        </m:fPr>
                        <m:num>
                          <m:sSub>
                            <m:sSubPr>
                              <m:ctrlPr>
                                <a:rPr lang="es-PE" altLang="es-PE" sz="2800" b="0" i="1" smtClean="0">
                                  <a:solidFill>
                                    <a:schemeClr val="tx1"/>
                                  </a:solidFill>
                                  <a:latin typeface="Cambria Math" panose="02040503050406030204" pitchFamily="18" charset="0"/>
                                </a:rPr>
                              </m:ctrlPr>
                            </m:sSubPr>
                            <m:e>
                              <m:r>
                                <a:rPr lang="es-PE" altLang="es-PE" sz="2800" b="0" i="1" smtClean="0">
                                  <a:solidFill>
                                    <a:schemeClr val="tx1"/>
                                  </a:solidFill>
                                  <a:latin typeface="Cambria Math" panose="02040503050406030204" pitchFamily="18" charset="0"/>
                                </a:rPr>
                                <m:t>𝐷</m:t>
                              </m:r>
                            </m:e>
                            <m:sub>
                              <m:r>
                                <a:rPr lang="es-PE" altLang="es-PE" sz="2800" b="0" i="1" smtClean="0">
                                  <a:solidFill>
                                    <a:schemeClr val="tx1"/>
                                  </a:solidFill>
                                  <a:latin typeface="Cambria Math" panose="02040503050406030204" pitchFamily="18" charset="0"/>
                                </a:rPr>
                                <m:t>𝑝</m:t>
                              </m:r>
                            </m:sub>
                          </m:sSub>
                        </m:num>
                        <m:den>
                          <m:sSub>
                            <m:sSubPr>
                              <m:ctrlPr>
                                <a:rPr lang="es-PE" altLang="es-PE" sz="2800" b="0" i="1" smtClean="0">
                                  <a:solidFill>
                                    <a:schemeClr val="tx1"/>
                                  </a:solidFill>
                                  <a:latin typeface="Cambria Math" panose="02040503050406030204" pitchFamily="18" charset="0"/>
                                </a:rPr>
                              </m:ctrlPr>
                            </m:sSubPr>
                            <m:e>
                              <m:r>
                                <a:rPr lang="es-PE" altLang="es-PE" sz="2800" b="0" i="1" smtClean="0">
                                  <a:solidFill>
                                    <a:schemeClr val="tx1"/>
                                  </a:solidFill>
                                  <a:latin typeface="Cambria Math" panose="02040503050406030204" pitchFamily="18" charset="0"/>
                                </a:rPr>
                                <m:t>𝑃</m:t>
                              </m:r>
                            </m:e>
                            <m:sub>
                              <m:r>
                                <a:rPr lang="es-PE" altLang="es-PE" sz="2800" b="0" i="1" smtClean="0">
                                  <a:solidFill>
                                    <a:schemeClr val="tx1"/>
                                  </a:solidFill>
                                  <a:latin typeface="Cambria Math" panose="02040503050406030204" pitchFamily="18" charset="0"/>
                                </a:rPr>
                                <m:t>𝑝</m:t>
                              </m:r>
                              <m:r>
                                <a:rPr lang="es-PE" altLang="es-PE" sz="2800" b="0" i="1" smtClean="0">
                                  <a:solidFill>
                                    <a:schemeClr val="tx1"/>
                                  </a:solidFill>
                                  <a:latin typeface="Cambria Math" panose="02040503050406030204" pitchFamily="18" charset="0"/>
                                </a:rPr>
                                <m:t>0</m:t>
                              </m:r>
                            </m:sub>
                          </m:sSub>
                        </m:den>
                      </m:f>
                    </m:oMath>
                  </m:oMathPara>
                </a14:m>
                <a:endParaRPr lang="es-ES_tradnl" altLang="es-PE" sz="2800" dirty="0">
                  <a:solidFill>
                    <a:schemeClr val="tx1"/>
                  </a:solidFill>
                  <a:latin typeface="Arial Narrow" panose="020B0606020202030204" pitchFamily="34" charset="0"/>
                </a:endParaRPr>
              </a:p>
            </p:txBody>
          </p:sp>
        </mc:Choice>
        <mc:Fallback xmlns="">
          <p:sp>
            <p:nvSpPr>
              <p:cNvPr id="17" name="Text Box 19">
                <a:extLst>
                  <a:ext uri="{FF2B5EF4-FFF2-40B4-BE49-F238E27FC236}">
                    <a16:creationId xmlns:a16="http://schemas.microsoft.com/office/drawing/2014/main" id="{DCD66612-6FE5-44CF-969F-C608381F3D65}"/>
                  </a:ext>
                </a:extLst>
              </p:cNvPr>
              <p:cNvSpPr txBox="1">
                <a:spLocks noRot="1" noChangeAspect="1" noMove="1" noResize="1" noEditPoints="1" noAdjustHandles="1" noChangeArrowheads="1" noChangeShapeType="1" noTextEdit="1"/>
              </p:cNvSpPr>
              <p:nvPr/>
            </p:nvSpPr>
            <p:spPr bwMode="auto">
              <a:xfrm>
                <a:off x="3451860" y="2980438"/>
                <a:ext cx="5430520" cy="1032271"/>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CuadroTexto 19">
                <a:extLst>
                  <a:ext uri="{FF2B5EF4-FFF2-40B4-BE49-F238E27FC236}">
                    <a16:creationId xmlns:a16="http://schemas.microsoft.com/office/drawing/2014/main" id="{3AE64058-4C4D-42AF-9ED3-2E18B3176FE2}"/>
                  </a:ext>
                </a:extLst>
              </p:cNvPr>
              <p:cNvSpPr txBox="1"/>
              <p:nvPr/>
            </p:nvSpPr>
            <p:spPr>
              <a:xfrm>
                <a:off x="1306407" y="4268718"/>
                <a:ext cx="9869593" cy="1115177"/>
              </a:xfrm>
              <a:prstGeom prst="rect">
                <a:avLst/>
              </a:prstGeom>
              <a:noFill/>
            </p:spPr>
            <p:txBody>
              <a:bodyPr wrap="square" rtlCol="0">
                <a:spAutoFit/>
              </a:bodyPr>
              <a:lstStyle/>
              <a:p>
                <a:r>
                  <a:rPr lang="es-PE" sz="1600" dirty="0"/>
                  <a:t>Donde:</a:t>
                </a:r>
              </a:p>
              <a:p>
                <a14:m>
                  <m:oMath xmlns:m="http://schemas.openxmlformats.org/officeDocument/2006/math">
                    <m:sSub>
                      <m:sSubPr>
                        <m:ctrlPr>
                          <a:rPr lang="es-PE" altLang="es-PE" sz="1600" b="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𝐾</m:t>
                        </m:r>
                      </m:e>
                      <m:sub>
                        <m:r>
                          <a:rPr lang="es-PE" altLang="es-PE" sz="1600" b="0" i="1" smtClean="0">
                            <a:solidFill>
                              <a:schemeClr val="tx1"/>
                            </a:solidFill>
                            <a:latin typeface="Cambria Math" panose="02040503050406030204" pitchFamily="18" charset="0"/>
                          </a:rPr>
                          <m:t>𝑃</m:t>
                        </m:r>
                      </m:sub>
                    </m:sSub>
                    <m:r>
                      <a:rPr lang="es-PE" altLang="es-PE" sz="1600" b="0" i="0" smtClean="0">
                        <a:solidFill>
                          <a:schemeClr val="tx1"/>
                        </a:solidFill>
                        <a:latin typeface="Cambria Math" panose="02040503050406030204" pitchFamily="18" charset="0"/>
                      </a:rPr>
                      <m:t>:</m:t>
                    </m:r>
                  </m:oMath>
                </a14:m>
                <a:r>
                  <a:rPr lang="es-PE" sz="1600" dirty="0"/>
                  <a:t> Costo de la acción preferente</a:t>
                </a:r>
              </a:p>
              <a:p>
                <a14:m>
                  <m:oMath xmlns:m="http://schemas.openxmlformats.org/officeDocument/2006/math">
                    <m:sSub>
                      <m:sSubPr>
                        <m:ctrlPr>
                          <a:rPr lang="es-PE" altLang="es-PE" sz="1600" b="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𝑃</m:t>
                        </m:r>
                      </m:e>
                      <m:sub>
                        <m:r>
                          <a:rPr lang="es-PE" altLang="es-PE" sz="1600" b="0" i="1" smtClean="0">
                            <a:solidFill>
                              <a:schemeClr val="tx1"/>
                            </a:solidFill>
                            <a:latin typeface="Cambria Math" panose="02040503050406030204" pitchFamily="18" charset="0"/>
                          </a:rPr>
                          <m:t>𝑝</m:t>
                        </m:r>
                        <m:r>
                          <a:rPr lang="es-PE" altLang="es-PE" sz="1600" b="0" i="1" smtClean="0">
                            <a:solidFill>
                              <a:schemeClr val="tx1"/>
                            </a:solidFill>
                            <a:latin typeface="Cambria Math" panose="02040503050406030204" pitchFamily="18" charset="0"/>
                          </a:rPr>
                          <m:t>0</m:t>
                        </m:r>
                      </m:sub>
                    </m:sSub>
                  </m:oMath>
                </a14:m>
                <a:r>
                  <a:rPr lang="es-PE" sz="1600" dirty="0"/>
                  <a:t>: Precio actual de la acción preferente</a:t>
                </a:r>
              </a:p>
              <a:p>
                <a14:m>
                  <m:oMath xmlns:m="http://schemas.openxmlformats.org/officeDocument/2006/math">
                    <m:sSub>
                      <m:sSubPr>
                        <m:ctrlPr>
                          <a:rPr lang="es-PE" altLang="es-PE" sz="1600" b="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𝐷</m:t>
                        </m:r>
                      </m:e>
                      <m:sub>
                        <m:r>
                          <a:rPr lang="es-PE" altLang="es-PE" sz="1600" b="0" i="1" smtClean="0">
                            <a:solidFill>
                              <a:schemeClr val="tx1"/>
                            </a:solidFill>
                            <a:latin typeface="Cambria Math" panose="02040503050406030204" pitchFamily="18" charset="0"/>
                          </a:rPr>
                          <m:t>𝑝</m:t>
                        </m:r>
                      </m:sub>
                    </m:sSub>
                  </m:oMath>
                </a14:m>
                <a:r>
                  <a:rPr lang="es-PE" sz="1600" dirty="0"/>
                  <a:t>: Dividendo</a:t>
                </a:r>
              </a:p>
            </p:txBody>
          </p:sp>
        </mc:Choice>
        <mc:Fallback xmlns="">
          <p:sp>
            <p:nvSpPr>
              <p:cNvPr id="24" name="CuadroTexto 19">
                <a:extLst>
                  <a:ext uri="{FF2B5EF4-FFF2-40B4-BE49-F238E27FC236}">
                    <a16:creationId xmlns:a16="http://schemas.microsoft.com/office/drawing/2014/main" id="{3AE64058-4C4D-42AF-9ED3-2E18B3176FE2}"/>
                  </a:ext>
                </a:extLst>
              </p:cNvPr>
              <p:cNvSpPr txBox="1">
                <a:spLocks noRot="1" noChangeAspect="1" noMove="1" noResize="1" noEditPoints="1" noAdjustHandles="1" noChangeArrowheads="1" noChangeShapeType="1" noTextEdit="1"/>
              </p:cNvSpPr>
              <p:nvPr/>
            </p:nvSpPr>
            <p:spPr>
              <a:xfrm>
                <a:off x="1306407" y="4268718"/>
                <a:ext cx="9869593" cy="1115177"/>
              </a:xfrm>
              <a:prstGeom prst="rect">
                <a:avLst/>
              </a:prstGeom>
              <a:blipFill>
                <a:blip r:embed="rId6"/>
                <a:stretch>
                  <a:fillRect l="-309" t="-1639" b="-4918"/>
                </a:stretch>
              </a:blipFill>
            </p:spPr>
            <p:txBody>
              <a:bodyPr/>
              <a:lstStyle/>
              <a:p>
                <a:r>
                  <a:rPr lang="en-US">
                    <a:noFill/>
                  </a:rPr>
                  <a:t> </a:t>
                </a:r>
              </a:p>
            </p:txBody>
          </p:sp>
        </mc:Fallback>
      </mc:AlternateContent>
    </p:spTree>
    <p:extLst>
      <p:ext uri="{BB962C8B-B14F-4D97-AF65-F5344CB8AC3E}">
        <p14:creationId xmlns:p14="http://schemas.microsoft.com/office/powerpoint/2010/main" val="3227800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a:cxnSpLocks/>
          </p:cNvCxnSpPr>
          <p:nvPr/>
        </p:nvCxnSpPr>
        <p:spPr>
          <a:xfrm>
            <a:off x="2104734" y="980728"/>
            <a:ext cx="3786400"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5" name="CuadroTexto 3"/>
          <p:cNvSpPr txBox="1"/>
          <p:nvPr/>
        </p:nvSpPr>
        <p:spPr>
          <a:xfrm>
            <a:off x="2120323" y="262148"/>
            <a:ext cx="8372792" cy="584775"/>
          </a:xfrm>
          <a:prstGeom prst="rect">
            <a:avLst/>
          </a:prstGeom>
          <a:noFill/>
        </p:spPr>
        <p:txBody>
          <a:bodyPr wrap="square" rtlCol="0">
            <a:spAutoFit/>
          </a:bodyPr>
          <a:lstStyle/>
          <a:p>
            <a:r>
              <a:rPr lang="es-ES" sz="3200" b="1" dirty="0">
                <a:solidFill>
                  <a:srgbClr val="08238B"/>
                </a:solidFill>
              </a:rPr>
              <a:t>1.2.2. RACIONALIDAD</a:t>
            </a:r>
          </a:p>
        </p:txBody>
      </p:sp>
      <p:graphicFrame>
        <p:nvGraphicFramePr>
          <p:cNvPr id="7" name="Diagrama 6"/>
          <p:cNvGraphicFramePr/>
          <p:nvPr>
            <p:extLst>
              <p:ext uri="{D42A27DB-BD31-4B8C-83A1-F6EECF244321}">
                <p14:modId xmlns:p14="http://schemas.microsoft.com/office/powerpoint/2010/main" val="808938418"/>
              </p:ext>
            </p:extLst>
          </p:nvPr>
        </p:nvGraphicFramePr>
        <p:xfrm>
          <a:off x="119920" y="1177185"/>
          <a:ext cx="4809095"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Imagen 8">
            <a:extLst>
              <a:ext uri="{FF2B5EF4-FFF2-40B4-BE49-F238E27FC236}">
                <a16:creationId xmlns:a16="http://schemas.microsoft.com/office/drawing/2014/main" id="{BE525AB0-7D45-BEE8-6A1D-730C768A3759}"/>
              </a:ext>
            </a:extLst>
          </p:cNvPr>
          <p:cNvPicPr>
            <a:picLocks noChangeAspect="1"/>
          </p:cNvPicPr>
          <p:nvPr/>
        </p:nvPicPr>
        <p:blipFill>
          <a:blip r:embed="rId8"/>
          <a:stretch>
            <a:fillRect/>
          </a:stretch>
        </p:blipFill>
        <p:spPr>
          <a:xfrm>
            <a:off x="4809095" y="1252233"/>
            <a:ext cx="7382905" cy="4353533"/>
          </a:xfrm>
          <a:prstGeom prst="rect">
            <a:avLst/>
          </a:prstGeom>
        </p:spPr>
      </p:pic>
      <p:sp>
        <p:nvSpPr>
          <p:cNvPr id="6" name="Rectángulo 5">
            <a:extLst>
              <a:ext uri="{FF2B5EF4-FFF2-40B4-BE49-F238E27FC236}">
                <a16:creationId xmlns:a16="http://schemas.microsoft.com/office/drawing/2014/main" id="{C026F2DD-3C60-6F5E-F487-54F6073F5292}"/>
              </a:ext>
            </a:extLst>
          </p:cNvPr>
          <p:cNvSpPr/>
          <p:nvPr/>
        </p:nvSpPr>
        <p:spPr>
          <a:xfrm>
            <a:off x="4631961" y="1386039"/>
            <a:ext cx="688172" cy="9824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Imagen 7">
            <a:extLst>
              <a:ext uri="{FF2B5EF4-FFF2-40B4-BE49-F238E27FC236}">
                <a16:creationId xmlns:a16="http://schemas.microsoft.com/office/drawing/2014/main" id="{672449FB-538F-D627-71C0-E43FB8231894}"/>
              </a:ext>
            </a:extLst>
          </p:cNvPr>
          <p:cNvPicPr>
            <a:picLocks noChangeAspect="1"/>
          </p:cNvPicPr>
          <p:nvPr/>
        </p:nvPicPr>
        <p:blipFill rotWithShape="1">
          <a:blip r:embed="rId9"/>
          <a:srcRect t="9947"/>
          <a:stretch/>
        </p:blipFill>
        <p:spPr>
          <a:xfrm>
            <a:off x="8903222" y="48754"/>
            <a:ext cx="2616875" cy="1003977"/>
          </a:xfrm>
          <a:prstGeom prst="rect">
            <a:avLst/>
          </a:prstGeom>
        </p:spPr>
      </p:pic>
    </p:spTree>
    <p:extLst>
      <p:ext uri="{BB962C8B-B14F-4D97-AF65-F5344CB8AC3E}">
        <p14:creationId xmlns:p14="http://schemas.microsoft.com/office/powerpoint/2010/main" val="5621422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B7001-AEB6-2B4B-8530-D7C1C021FFBE}"/>
              </a:ext>
            </a:extLst>
          </p:cNvPr>
          <p:cNvSpPr>
            <a:spLocks noGrp="1"/>
          </p:cNvSpPr>
          <p:nvPr>
            <p:ph type="title"/>
          </p:nvPr>
        </p:nvSpPr>
        <p:spPr/>
        <p:txBody>
          <a:bodyPr/>
          <a:lstStyle/>
          <a:p>
            <a:r>
              <a:rPr lang="es-PE" dirty="0">
                <a:solidFill>
                  <a:schemeClr val="accent1">
                    <a:lumMod val="50000"/>
                  </a:schemeClr>
                </a:solidFill>
                <a:latin typeface="Aharoni" panose="020F0502020204030204" pitchFamily="34" charset="0"/>
                <a:cs typeface="Aharoni" panose="020F0502020204030204" pitchFamily="34" charset="0"/>
              </a:rPr>
              <a:t>5.3. Costo de capital</a:t>
            </a:r>
          </a:p>
        </p:txBody>
      </p:sp>
      <p:cxnSp>
        <p:nvCxnSpPr>
          <p:cNvPr id="9" name="Conector recto 8">
            <a:extLst>
              <a:ext uri="{FF2B5EF4-FFF2-40B4-BE49-F238E27FC236}">
                <a16:creationId xmlns:a16="http://schemas.microsoft.com/office/drawing/2014/main" id="{3320AA9A-5D2E-EB46-8024-C167552FBB22}"/>
              </a:ext>
            </a:extLst>
          </p:cNvPr>
          <p:cNvCxnSpPr>
            <a:cxnSpLocks/>
          </p:cNvCxnSpPr>
          <p:nvPr/>
        </p:nvCxnSpPr>
        <p:spPr>
          <a:xfrm>
            <a:off x="961696" y="1275061"/>
            <a:ext cx="9706304"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pic>
        <p:nvPicPr>
          <p:cNvPr id="10" name="Imagen 9">
            <a:extLst>
              <a:ext uri="{FF2B5EF4-FFF2-40B4-BE49-F238E27FC236}">
                <a16:creationId xmlns:a16="http://schemas.microsoft.com/office/drawing/2014/main" id="{0CDEB235-85C1-9D40-90BB-58736A972CB1}"/>
              </a:ext>
            </a:extLst>
          </p:cNvPr>
          <p:cNvPicPr>
            <a:picLocks noChangeAspect="1"/>
          </p:cNvPicPr>
          <p:nvPr/>
        </p:nvPicPr>
        <p:blipFill>
          <a:blip r:embed="rId3"/>
          <a:stretch>
            <a:fillRect/>
          </a:stretch>
        </p:blipFill>
        <p:spPr>
          <a:xfrm>
            <a:off x="961696" y="1463417"/>
            <a:ext cx="257504" cy="497841"/>
          </a:xfrm>
          <a:prstGeom prst="rect">
            <a:avLst/>
          </a:prstGeom>
        </p:spPr>
      </p:pic>
      <p:sp>
        <p:nvSpPr>
          <p:cNvPr id="11" name="Rectángulo 10">
            <a:extLst>
              <a:ext uri="{FF2B5EF4-FFF2-40B4-BE49-F238E27FC236}">
                <a16:creationId xmlns:a16="http://schemas.microsoft.com/office/drawing/2014/main" id="{59BB65D7-CBA2-B64A-A524-7B7C5C6EC840}"/>
              </a:ext>
            </a:extLst>
          </p:cNvPr>
          <p:cNvSpPr/>
          <p:nvPr/>
        </p:nvSpPr>
        <p:spPr>
          <a:xfrm>
            <a:off x="1306407" y="1495257"/>
            <a:ext cx="5224507" cy="461665"/>
          </a:xfrm>
          <a:prstGeom prst="rect">
            <a:avLst/>
          </a:prstGeom>
        </p:spPr>
        <p:txBody>
          <a:bodyPr wrap="none">
            <a:spAutoFit/>
          </a:bodyPr>
          <a:lstStyle/>
          <a:p>
            <a:r>
              <a:rPr lang="es-PE" sz="2400" dirty="0">
                <a:solidFill>
                  <a:schemeClr val="accent1">
                    <a:lumMod val="50000"/>
                  </a:schemeClr>
                </a:solidFill>
                <a:latin typeface="Aharoni" panose="020F0502020204030204" pitchFamily="34" charset="0"/>
                <a:cs typeface="Aharoni" panose="020F0502020204030204" pitchFamily="34" charset="0"/>
              </a:rPr>
              <a:t>Costo de las acciones comunes(KA)</a:t>
            </a:r>
            <a:endParaRPr lang="es-PE" sz="2400" dirty="0"/>
          </a:p>
        </p:txBody>
      </p:sp>
      <p:sp>
        <p:nvSpPr>
          <p:cNvPr id="3" name="CuadroTexto 19">
            <a:extLst>
              <a:ext uri="{FF2B5EF4-FFF2-40B4-BE49-F238E27FC236}">
                <a16:creationId xmlns:a16="http://schemas.microsoft.com/office/drawing/2014/main" id="{435DB878-EE6E-4920-84F5-604913CEDD27}"/>
              </a:ext>
            </a:extLst>
          </p:cNvPr>
          <p:cNvSpPr txBox="1"/>
          <p:nvPr/>
        </p:nvSpPr>
        <p:spPr>
          <a:xfrm>
            <a:off x="1306407" y="2078098"/>
            <a:ext cx="9869593" cy="3139321"/>
          </a:xfrm>
          <a:prstGeom prst="rect">
            <a:avLst/>
          </a:prstGeom>
          <a:noFill/>
        </p:spPr>
        <p:txBody>
          <a:bodyPr wrap="square" rtlCol="0">
            <a:spAutoFit/>
          </a:bodyPr>
          <a:lstStyle/>
          <a:p>
            <a:pPr algn="just"/>
            <a:r>
              <a:rPr lang="es-PE" dirty="0"/>
              <a:t>En el costo de las acciones, como fuente de financiamiento, se enfrenta a dos particularidades:</a:t>
            </a:r>
          </a:p>
          <a:p>
            <a:pPr marL="400050" indent="-400050" algn="just">
              <a:buAutoNum type="romanLcParenBoth"/>
            </a:pPr>
            <a:r>
              <a:rPr lang="es-PE" dirty="0"/>
              <a:t>El flujo de caja no esta definido. No existe la obligación de pagar dividendos fijados contractualmente.</a:t>
            </a:r>
          </a:p>
          <a:p>
            <a:pPr marL="400050" indent="-400050" algn="just">
              <a:buAutoNum type="romanLcParenBoth"/>
            </a:pPr>
            <a:r>
              <a:rPr lang="es-PE" dirty="0"/>
              <a:t>¿Cuál es el costo de oportunidad en invertir en la empresa?</a:t>
            </a:r>
          </a:p>
          <a:p>
            <a:pPr algn="just"/>
            <a:endParaRPr lang="es-PE" dirty="0"/>
          </a:p>
          <a:p>
            <a:pPr algn="just"/>
            <a:r>
              <a:rPr lang="es-PE" b="1" dirty="0"/>
              <a:t> Se puede estimar el costo de oportunidad en invertir, o la rentabilidad exigida por los acciones a través de tres métodos:</a:t>
            </a:r>
          </a:p>
          <a:p>
            <a:pPr algn="just"/>
            <a:endParaRPr lang="es-PE" b="1" dirty="0"/>
          </a:p>
          <a:p>
            <a:pPr marL="400050" indent="-400050" algn="just">
              <a:buAutoNum type="romanLcParenBoth"/>
            </a:pPr>
            <a:endParaRPr lang="es-PE" dirty="0"/>
          </a:p>
          <a:p>
            <a:pPr algn="just"/>
            <a:endParaRPr lang="es-PE" dirty="0"/>
          </a:p>
          <a:p>
            <a:pPr algn="just"/>
            <a:endParaRPr lang="es-PE" dirty="0"/>
          </a:p>
        </p:txBody>
      </p:sp>
      <p:sp>
        <p:nvSpPr>
          <p:cNvPr id="24" name="CuadroTexto 19">
            <a:extLst>
              <a:ext uri="{FF2B5EF4-FFF2-40B4-BE49-F238E27FC236}">
                <a16:creationId xmlns:a16="http://schemas.microsoft.com/office/drawing/2014/main" id="{3AE64058-4C4D-42AF-9ED3-2E18B3176FE2}"/>
              </a:ext>
            </a:extLst>
          </p:cNvPr>
          <p:cNvSpPr txBox="1"/>
          <p:nvPr/>
        </p:nvSpPr>
        <p:spPr>
          <a:xfrm>
            <a:off x="1397847" y="4285525"/>
            <a:ext cx="9869593" cy="1446550"/>
          </a:xfrm>
          <a:prstGeom prst="rect">
            <a:avLst/>
          </a:prstGeom>
          <a:noFill/>
        </p:spPr>
        <p:txBody>
          <a:bodyPr wrap="square" rtlCol="0">
            <a:spAutoFit/>
          </a:bodyPr>
          <a:lstStyle/>
          <a:p>
            <a:pPr marL="342900" indent="-342900" algn="just">
              <a:buAutoNum type="arabicPeriod"/>
            </a:pPr>
            <a:r>
              <a:rPr lang="es-PE" sz="2400" b="1" dirty="0"/>
              <a:t>Método de CAPM</a:t>
            </a:r>
          </a:p>
          <a:p>
            <a:pPr marL="342900" indent="-342900" algn="just">
              <a:buAutoNum type="arabicPeriod"/>
            </a:pPr>
            <a:r>
              <a:rPr lang="es-PE" sz="2400" b="1" dirty="0"/>
              <a:t>Descuentos de dividendos</a:t>
            </a:r>
          </a:p>
          <a:p>
            <a:pPr marL="342900" indent="-342900" algn="just">
              <a:buAutoNum type="arabicPeriod"/>
            </a:pPr>
            <a:r>
              <a:rPr lang="es-PE" sz="2400" b="1" dirty="0"/>
              <a:t>Rentabilidad histórica</a:t>
            </a:r>
          </a:p>
          <a:p>
            <a:pPr marL="342900" indent="-342900">
              <a:buAutoNum type="arabicPeriod"/>
            </a:pPr>
            <a:endParaRPr lang="es-PE" sz="1600" dirty="0"/>
          </a:p>
        </p:txBody>
      </p:sp>
    </p:spTree>
    <p:extLst>
      <p:ext uri="{BB962C8B-B14F-4D97-AF65-F5344CB8AC3E}">
        <p14:creationId xmlns:p14="http://schemas.microsoft.com/office/powerpoint/2010/main" val="42713593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B7001-AEB6-2B4B-8530-D7C1C021FFBE}"/>
              </a:ext>
            </a:extLst>
          </p:cNvPr>
          <p:cNvSpPr>
            <a:spLocks noGrp="1"/>
          </p:cNvSpPr>
          <p:nvPr>
            <p:ph type="title"/>
          </p:nvPr>
        </p:nvSpPr>
        <p:spPr/>
        <p:txBody>
          <a:bodyPr/>
          <a:lstStyle/>
          <a:p>
            <a:r>
              <a:rPr lang="es-PE" dirty="0">
                <a:solidFill>
                  <a:schemeClr val="accent1">
                    <a:lumMod val="50000"/>
                  </a:schemeClr>
                </a:solidFill>
                <a:latin typeface="Aharoni" panose="020F0502020204030204" pitchFamily="34" charset="0"/>
                <a:cs typeface="Aharoni" panose="020F0502020204030204" pitchFamily="34" charset="0"/>
              </a:rPr>
              <a:t>5.3. Costo de capital</a:t>
            </a:r>
          </a:p>
        </p:txBody>
      </p:sp>
      <p:cxnSp>
        <p:nvCxnSpPr>
          <p:cNvPr id="9" name="Conector recto 8">
            <a:extLst>
              <a:ext uri="{FF2B5EF4-FFF2-40B4-BE49-F238E27FC236}">
                <a16:creationId xmlns:a16="http://schemas.microsoft.com/office/drawing/2014/main" id="{3320AA9A-5D2E-EB46-8024-C167552FBB22}"/>
              </a:ext>
            </a:extLst>
          </p:cNvPr>
          <p:cNvCxnSpPr>
            <a:cxnSpLocks/>
          </p:cNvCxnSpPr>
          <p:nvPr/>
        </p:nvCxnSpPr>
        <p:spPr>
          <a:xfrm>
            <a:off x="961696" y="1275061"/>
            <a:ext cx="9706304"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pic>
        <p:nvPicPr>
          <p:cNvPr id="10" name="Imagen 9">
            <a:extLst>
              <a:ext uri="{FF2B5EF4-FFF2-40B4-BE49-F238E27FC236}">
                <a16:creationId xmlns:a16="http://schemas.microsoft.com/office/drawing/2014/main" id="{0CDEB235-85C1-9D40-90BB-58736A972CB1}"/>
              </a:ext>
            </a:extLst>
          </p:cNvPr>
          <p:cNvPicPr>
            <a:picLocks noChangeAspect="1"/>
          </p:cNvPicPr>
          <p:nvPr/>
        </p:nvPicPr>
        <p:blipFill>
          <a:blip r:embed="rId3"/>
          <a:stretch>
            <a:fillRect/>
          </a:stretch>
        </p:blipFill>
        <p:spPr>
          <a:xfrm>
            <a:off x="961696" y="1463417"/>
            <a:ext cx="257504" cy="497841"/>
          </a:xfrm>
          <a:prstGeom prst="rect">
            <a:avLst/>
          </a:prstGeom>
        </p:spPr>
      </p:pic>
      <p:sp>
        <p:nvSpPr>
          <p:cNvPr id="11" name="Rectángulo 10">
            <a:extLst>
              <a:ext uri="{FF2B5EF4-FFF2-40B4-BE49-F238E27FC236}">
                <a16:creationId xmlns:a16="http://schemas.microsoft.com/office/drawing/2014/main" id="{59BB65D7-CBA2-B64A-A524-7B7C5C6EC840}"/>
              </a:ext>
            </a:extLst>
          </p:cNvPr>
          <p:cNvSpPr/>
          <p:nvPr/>
        </p:nvSpPr>
        <p:spPr>
          <a:xfrm>
            <a:off x="1306407" y="1495257"/>
            <a:ext cx="5224507" cy="461665"/>
          </a:xfrm>
          <a:prstGeom prst="rect">
            <a:avLst/>
          </a:prstGeom>
        </p:spPr>
        <p:txBody>
          <a:bodyPr wrap="none">
            <a:spAutoFit/>
          </a:bodyPr>
          <a:lstStyle/>
          <a:p>
            <a:r>
              <a:rPr lang="es-PE" sz="2400" dirty="0">
                <a:solidFill>
                  <a:schemeClr val="accent1">
                    <a:lumMod val="50000"/>
                  </a:schemeClr>
                </a:solidFill>
                <a:latin typeface="Aharoni" panose="020F0502020204030204" pitchFamily="34" charset="0"/>
                <a:cs typeface="Aharoni" panose="020F0502020204030204" pitchFamily="34" charset="0"/>
              </a:rPr>
              <a:t>Costo de las acciones comunes(KA)</a:t>
            </a:r>
            <a:endParaRPr lang="es-PE" sz="2400" dirty="0"/>
          </a:p>
        </p:txBody>
      </p:sp>
      <p:sp>
        <p:nvSpPr>
          <p:cNvPr id="3" name="CuadroTexto 19">
            <a:extLst>
              <a:ext uri="{FF2B5EF4-FFF2-40B4-BE49-F238E27FC236}">
                <a16:creationId xmlns:a16="http://schemas.microsoft.com/office/drawing/2014/main" id="{435DB878-EE6E-4920-84F5-604913CEDD27}"/>
              </a:ext>
            </a:extLst>
          </p:cNvPr>
          <p:cNvSpPr txBox="1"/>
          <p:nvPr/>
        </p:nvSpPr>
        <p:spPr>
          <a:xfrm>
            <a:off x="1306407" y="2078098"/>
            <a:ext cx="9869593" cy="1200329"/>
          </a:xfrm>
          <a:prstGeom prst="rect">
            <a:avLst/>
          </a:prstGeom>
          <a:noFill/>
        </p:spPr>
        <p:txBody>
          <a:bodyPr wrap="square" rtlCol="0">
            <a:spAutoFit/>
          </a:bodyPr>
          <a:lstStyle/>
          <a:p>
            <a:pPr algn="just"/>
            <a:r>
              <a:rPr lang="es-PE" b="1" dirty="0"/>
              <a:t> 1. Modelo CAPM: Se debe buscar el rendimiento en acciones de riesgo similar al de las nuestras.</a:t>
            </a:r>
          </a:p>
          <a:p>
            <a:pPr marL="400050" indent="-400050" algn="just">
              <a:buAutoNum type="romanLcParenBoth"/>
            </a:pPr>
            <a:endParaRPr lang="es-PE" dirty="0"/>
          </a:p>
          <a:p>
            <a:pPr algn="just"/>
            <a:endParaRPr lang="es-PE" dirty="0"/>
          </a:p>
          <a:p>
            <a:pPr algn="just"/>
            <a:endParaRPr lang="es-PE" dirty="0"/>
          </a:p>
        </p:txBody>
      </p:sp>
      <mc:AlternateContent xmlns:mc="http://schemas.openxmlformats.org/markup-compatibility/2006" xmlns:a14="http://schemas.microsoft.com/office/drawing/2010/main">
        <mc:Choice Requires="a14">
          <p:sp>
            <p:nvSpPr>
              <p:cNvPr id="17" name="Text Box 19">
                <a:extLst>
                  <a:ext uri="{FF2B5EF4-FFF2-40B4-BE49-F238E27FC236}">
                    <a16:creationId xmlns:a16="http://schemas.microsoft.com/office/drawing/2014/main" id="{DCD66612-6FE5-44CF-969F-C608381F3D65}"/>
                  </a:ext>
                </a:extLst>
              </p:cNvPr>
              <p:cNvSpPr txBox="1">
                <a:spLocks noChangeArrowheads="1"/>
              </p:cNvSpPr>
              <p:nvPr/>
            </p:nvSpPr>
            <p:spPr bwMode="auto">
              <a:xfrm>
                <a:off x="2781588" y="2866171"/>
                <a:ext cx="6919230" cy="590740"/>
              </a:xfrm>
              <a:prstGeom prst="rect">
                <a:avLst/>
              </a:prstGeom>
              <a:solidFill>
                <a:schemeClr val="accent3">
                  <a:lumMod val="40000"/>
                  <a:lumOff val="6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sSub>
                        <m:sSubPr>
                          <m:ctrlPr>
                            <a:rPr lang="es-PE" altLang="es-PE" sz="2800" i="1" smtClean="0">
                              <a:solidFill>
                                <a:schemeClr val="tx1"/>
                              </a:solidFill>
                              <a:latin typeface="Cambria Math" panose="02040503050406030204" pitchFamily="18" charset="0"/>
                            </a:rPr>
                          </m:ctrlPr>
                        </m:sSubPr>
                        <m:e>
                          <m:r>
                            <a:rPr lang="es-PE" altLang="es-PE" sz="2800" i="1">
                              <a:solidFill>
                                <a:schemeClr val="tx1"/>
                              </a:solidFill>
                              <a:latin typeface="Cambria Math" panose="02040503050406030204" pitchFamily="18" charset="0"/>
                            </a:rPr>
                            <m:t>𝐾</m:t>
                          </m:r>
                        </m:e>
                        <m:sub>
                          <m:r>
                            <a:rPr lang="es-PE" altLang="es-PE" sz="2800" b="0" i="1" smtClean="0">
                              <a:solidFill>
                                <a:schemeClr val="tx1"/>
                              </a:solidFill>
                              <a:latin typeface="Cambria Math" panose="02040503050406030204" pitchFamily="18" charset="0"/>
                            </a:rPr>
                            <m:t>𝐴</m:t>
                          </m:r>
                        </m:sub>
                      </m:sSub>
                      <m:r>
                        <a:rPr lang="es-PE" altLang="es-PE" sz="2800" b="0" i="1" smtClean="0">
                          <a:solidFill>
                            <a:schemeClr val="tx1"/>
                          </a:solidFill>
                          <a:latin typeface="Cambria Math" panose="02040503050406030204" pitchFamily="18" charset="0"/>
                        </a:rPr>
                        <m:t>=</m:t>
                      </m:r>
                      <m:r>
                        <a:rPr lang="es-PE" altLang="es-PE" sz="2800" b="0" i="1" smtClean="0">
                          <a:solidFill>
                            <a:schemeClr val="tx1"/>
                          </a:solidFill>
                          <a:latin typeface="Cambria Math" panose="02040503050406030204" pitchFamily="18" charset="0"/>
                        </a:rPr>
                        <m:t>𝐸</m:t>
                      </m:r>
                      <m:d>
                        <m:dPr>
                          <m:ctrlPr>
                            <a:rPr lang="es-PE" altLang="es-PE" sz="2800" b="0" i="1" smtClean="0">
                              <a:solidFill>
                                <a:schemeClr val="tx1"/>
                              </a:solidFill>
                              <a:latin typeface="Cambria Math" panose="02040503050406030204" pitchFamily="18" charset="0"/>
                            </a:rPr>
                          </m:ctrlPr>
                        </m:dPr>
                        <m:e>
                          <m:r>
                            <a:rPr lang="es-PE" altLang="es-PE" sz="2800" b="0" i="1" smtClean="0">
                              <a:solidFill>
                                <a:schemeClr val="tx1"/>
                              </a:solidFill>
                              <a:latin typeface="Cambria Math" panose="02040503050406030204" pitchFamily="18" charset="0"/>
                            </a:rPr>
                            <m:t>𝑟</m:t>
                          </m:r>
                        </m:e>
                      </m:d>
                      <m:r>
                        <a:rPr lang="es-PE" altLang="es-PE" sz="2800" b="0" i="1" smtClean="0">
                          <a:solidFill>
                            <a:schemeClr val="tx1"/>
                          </a:solidFill>
                          <a:latin typeface="Cambria Math" panose="02040503050406030204" pitchFamily="18" charset="0"/>
                        </a:rPr>
                        <m:t>=</m:t>
                      </m:r>
                      <m:sSub>
                        <m:sSubPr>
                          <m:ctrlPr>
                            <a:rPr lang="es-PE" altLang="es-PE" sz="2800" b="0" i="1" smtClean="0">
                              <a:solidFill>
                                <a:schemeClr val="tx1"/>
                              </a:solidFill>
                              <a:latin typeface="Cambria Math" panose="02040503050406030204" pitchFamily="18" charset="0"/>
                            </a:rPr>
                          </m:ctrlPr>
                        </m:sSubPr>
                        <m:e>
                          <m:r>
                            <a:rPr lang="es-PE" altLang="es-PE" sz="2800" b="0" i="1" smtClean="0">
                              <a:solidFill>
                                <a:schemeClr val="tx1"/>
                              </a:solidFill>
                              <a:latin typeface="Cambria Math" panose="02040503050406030204" pitchFamily="18" charset="0"/>
                            </a:rPr>
                            <m:t>𝑟</m:t>
                          </m:r>
                        </m:e>
                        <m:sub>
                          <m:r>
                            <a:rPr lang="es-PE" altLang="es-PE" sz="2800" b="0" i="1" smtClean="0">
                              <a:solidFill>
                                <a:schemeClr val="tx1"/>
                              </a:solidFill>
                              <a:latin typeface="Cambria Math" panose="02040503050406030204" pitchFamily="18" charset="0"/>
                            </a:rPr>
                            <m:t>𝑓</m:t>
                          </m:r>
                        </m:sub>
                      </m:sSub>
                      <m:r>
                        <a:rPr lang="es-PE" altLang="es-PE" sz="2800" b="0" i="1" smtClean="0">
                          <a:solidFill>
                            <a:schemeClr val="tx1"/>
                          </a:solidFill>
                          <a:latin typeface="Cambria Math" panose="02040503050406030204" pitchFamily="18" charset="0"/>
                        </a:rPr>
                        <m:t>+</m:t>
                      </m:r>
                      <m:r>
                        <a:rPr lang="es-PE" altLang="es-PE" sz="2800" b="0" i="1" smtClean="0">
                          <a:solidFill>
                            <a:schemeClr val="tx1"/>
                          </a:solidFill>
                          <a:latin typeface="Cambria Math" panose="02040503050406030204" pitchFamily="18" charset="0"/>
                          <a:ea typeface="Cambria Math" panose="02040503050406030204" pitchFamily="18" charset="0"/>
                        </a:rPr>
                        <m:t>𝛽</m:t>
                      </m:r>
                      <m:r>
                        <a:rPr lang="es-PE" altLang="es-PE" sz="2800" b="0" i="1" smtClean="0">
                          <a:solidFill>
                            <a:schemeClr val="tx1"/>
                          </a:solidFill>
                          <a:latin typeface="Cambria Math" panose="02040503050406030204" pitchFamily="18" charset="0"/>
                          <a:ea typeface="Cambria Math" panose="02040503050406030204" pitchFamily="18" charset="0"/>
                        </a:rPr>
                        <m:t> </m:t>
                      </m:r>
                      <m:d>
                        <m:dPr>
                          <m:ctrlPr>
                            <a:rPr lang="es-PE" altLang="es-PE" sz="2800" b="0" i="1" smtClean="0">
                              <a:solidFill>
                                <a:schemeClr val="tx1"/>
                              </a:solidFill>
                              <a:latin typeface="Cambria Math" panose="02040503050406030204" pitchFamily="18" charset="0"/>
                              <a:ea typeface="Cambria Math" panose="02040503050406030204" pitchFamily="18" charset="0"/>
                            </a:rPr>
                          </m:ctrlPr>
                        </m:dPr>
                        <m:e>
                          <m:r>
                            <a:rPr lang="es-PE" altLang="es-PE" sz="2800" b="0" i="1" smtClean="0">
                              <a:solidFill>
                                <a:schemeClr val="tx1"/>
                              </a:solidFill>
                              <a:latin typeface="Cambria Math" panose="02040503050406030204" pitchFamily="18" charset="0"/>
                              <a:ea typeface="Cambria Math" panose="02040503050406030204" pitchFamily="18" charset="0"/>
                            </a:rPr>
                            <m:t>𝐸</m:t>
                          </m:r>
                          <m:r>
                            <a:rPr lang="es-PE" altLang="es-PE" sz="2800" b="0" i="1" smtClean="0">
                              <a:solidFill>
                                <a:schemeClr val="tx1"/>
                              </a:solidFill>
                              <a:latin typeface="Cambria Math" panose="02040503050406030204" pitchFamily="18" charset="0"/>
                              <a:ea typeface="Cambria Math" panose="02040503050406030204" pitchFamily="18" charset="0"/>
                            </a:rPr>
                            <m:t>(</m:t>
                          </m:r>
                          <m:sSub>
                            <m:sSubPr>
                              <m:ctrlPr>
                                <a:rPr lang="es-PE" altLang="es-PE" sz="2800" i="1">
                                  <a:solidFill>
                                    <a:schemeClr val="tx1"/>
                                  </a:solidFill>
                                  <a:latin typeface="Cambria Math" panose="02040503050406030204" pitchFamily="18" charset="0"/>
                                </a:rPr>
                              </m:ctrlPr>
                            </m:sSubPr>
                            <m:e>
                              <m:r>
                                <a:rPr lang="es-PE" altLang="es-PE" sz="2800" i="1">
                                  <a:solidFill>
                                    <a:schemeClr val="tx1"/>
                                  </a:solidFill>
                                  <a:latin typeface="Cambria Math" panose="02040503050406030204" pitchFamily="18" charset="0"/>
                                </a:rPr>
                                <m:t>𝑟</m:t>
                              </m:r>
                            </m:e>
                            <m:sub>
                              <m:r>
                                <a:rPr lang="es-PE" altLang="es-PE" sz="2800" b="0" i="1" smtClean="0">
                                  <a:solidFill>
                                    <a:schemeClr val="tx1"/>
                                  </a:solidFill>
                                  <a:latin typeface="Cambria Math" panose="02040503050406030204" pitchFamily="18" charset="0"/>
                                </a:rPr>
                                <m:t>𝑚</m:t>
                              </m:r>
                            </m:sub>
                          </m:sSub>
                          <m:r>
                            <a:rPr lang="es-PE" altLang="es-PE" sz="2800" b="0" i="1" smtClean="0">
                              <a:solidFill>
                                <a:schemeClr val="tx1"/>
                              </a:solidFill>
                              <a:latin typeface="Cambria Math" panose="02040503050406030204" pitchFamily="18" charset="0"/>
                            </a:rPr>
                            <m:t>)−</m:t>
                          </m:r>
                          <m:sSub>
                            <m:sSubPr>
                              <m:ctrlPr>
                                <a:rPr lang="es-PE" altLang="es-PE" sz="2800" i="1">
                                  <a:solidFill>
                                    <a:schemeClr val="tx1"/>
                                  </a:solidFill>
                                  <a:latin typeface="Cambria Math" panose="02040503050406030204" pitchFamily="18" charset="0"/>
                                </a:rPr>
                              </m:ctrlPr>
                            </m:sSubPr>
                            <m:e>
                              <m:r>
                                <a:rPr lang="es-PE" altLang="es-PE" sz="2800" i="1">
                                  <a:solidFill>
                                    <a:schemeClr val="tx1"/>
                                  </a:solidFill>
                                  <a:latin typeface="Cambria Math" panose="02040503050406030204" pitchFamily="18" charset="0"/>
                                </a:rPr>
                                <m:t>𝑟</m:t>
                              </m:r>
                            </m:e>
                            <m:sub>
                              <m:r>
                                <a:rPr lang="es-PE" altLang="es-PE" sz="2800" b="0" i="1" smtClean="0">
                                  <a:solidFill>
                                    <a:schemeClr val="tx1"/>
                                  </a:solidFill>
                                  <a:latin typeface="Cambria Math" panose="02040503050406030204" pitchFamily="18" charset="0"/>
                                </a:rPr>
                                <m:t>𝑓</m:t>
                              </m:r>
                            </m:sub>
                          </m:sSub>
                        </m:e>
                      </m:d>
                    </m:oMath>
                  </m:oMathPara>
                </a14:m>
                <a:endParaRPr lang="es-ES_tradnl" altLang="es-PE" sz="2800" dirty="0">
                  <a:solidFill>
                    <a:schemeClr val="tx1"/>
                  </a:solidFill>
                  <a:latin typeface="Arial Narrow" panose="020B0606020202030204" pitchFamily="34" charset="0"/>
                </a:endParaRPr>
              </a:p>
            </p:txBody>
          </p:sp>
        </mc:Choice>
        <mc:Fallback xmlns="">
          <p:sp>
            <p:nvSpPr>
              <p:cNvPr id="17" name="Text Box 19">
                <a:extLst>
                  <a:ext uri="{FF2B5EF4-FFF2-40B4-BE49-F238E27FC236}">
                    <a16:creationId xmlns:a16="http://schemas.microsoft.com/office/drawing/2014/main" id="{DCD66612-6FE5-44CF-969F-C608381F3D65}"/>
                  </a:ext>
                </a:extLst>
              </p:cNvPr>
              <p:cNvSpPr txBox="1">
                <a:spLocks noRot="1" noChangeAspect="1" noMove="1" noResize="1" noEditPoints="1" noAdjustHandles="1" noChangeArrowheads="1" noChangeShapeType="1" noTextEdit="1"/>
              </p:cNvSpPr>
              <p:nvPr/>
            </p:nvSpPr>
            <p:spPr bwMode="auto">
              <a:xfrm>
                <a:off x="2781588" y="2866171"/>
                <a:ext cx="6919230" cy="590740"/>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CuadroTexto 19">
                <a:extLst>
                  <a:ext uri="{FF2B5EF4-FFF2-40B4-BE49-F238E27FC236}">
                    <a16:creationId xmlns:a16="http://schemas.microsoft.com/office/drawing/2014/main" id="{3AE64058-4C4D-42AF-9ED3-2E18B3176FE2}"/>
                  </a:ext>
                </a:extLst>
              </p:cNvPr>
              <p:cNvSpPr txBox="1"/>
              <p:nvPr/>
            </p:nvSpPr>
            <p:spPr>
              <a:xfrm>
                <a:off x="1219200" y="3824494"/>
                <a:ext cx="9869593" cy="1589409"/>
              </a:xfrm>
              <a:prstGeom prst="rect">
                <a:avLst/>
              </a:prstGeom>
              <a:noFill/>
            </p:spPr>
            <p:txBody>
              <a:bodyPr wrap="square" rtlCol="0">
                <a:spAutoFit/>
              </a:bodyPr>
              <a:lstStyle/>
              <a:p>
                <a:r>
                  <a:rPr lang="es-PE" sz="1600" dirty="0"/>
                  <a:t>Donde:</a:t>
                </a:r>
              </a:p>
              <a:p>
                <a14:m>
                  <m:oMath xmlns:m="http://schemas.openxmlformats.org/officeDocument/2006/math">
                    <m:sSub>
                      <m:sSubPr>
                        <m:ctrlPr>
                          <a:rPr lang="es-PE" altLang="es-PE" sz="1600" b="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𝐾</m:t>
                        </m:r>
                      </m:e>
                      <m:sub>
                        <m:r>
                          <a:rPr lang="es-PE" altLang="es-PE" sz="1600" b="0" i="1" smtClean="0">
                            <a:solidFill>
                              <a:schemeClr val="tx1"/>
                            </a:solidFill>
                            <a:latin typeface="Cambria Math" panose="02040503050406030204" pitchFamily="18" charset="0"/>
                          </a:rPr>
                          <m:t>𝐴</m:t>
                        </m:r>
                      </m:sub>
                    </m:sSub>
                    <m:r>
                      <a:rPr lang="es-PE" altLang="es-PE" sz="1600" b="0" i="0" smtClean="0">
                        <a:solidFill>
                          <a:schemeClr val="tx1"/>
                        </a:solidFill>
                        <a:latin typeface="Cambria Math" panose="02040503050406030204" pitchFamily="18" charset="0"/>
                      </a:rPr>
                      <m:t>:</m:t>
                    </m:r>
                  </m:oMath>
                </a14:m>
                <a:r>
                  <a:rPr lang="es-PE" sz="1600" dirty="0"/>
                  <a:t> Costo de la acción común</a:t>
                </a:r>
              </a:p>
              <a:p>
                <a:r>
                  <a:rPr lang="es-PE" sz="1600" dirty="0"/>
                  <a:t>E(r ): Retorno de acciones</a:t>
                </a:r>
              </a:p>
              <a:p>
                <a14:m>
                  <m:oMath xmlns:m="http://schemas.openxmlformats.org/officeDocument/2006/math">
                    <m:r>
                      <a:rPr lang="es-PE" altLang="es-PE" sz="1600" b="0" i="1" smtClean="0">
                        <a:solidFill>
                          <a:schemeClr val="tx1"/>
                        </a:solidFill>
                        <a:latin typeface="Cambria Math" panose="02040503050406030204" pitchFamily="18" charset="0"/>
                        <a:ea typeface="Cambria Math" panose="02040503050406030204" pitchFamily="18" charset="0"/>
                      </a:rPr>
                      <m:t>𝛽</m:t>
                    </m:r>
                  </m:oMath>
                </a14:m>
                <a:r>
                  <a:rPr lang="es-PE" sz="1600" dirty="0"/>
                  <a:t>: Beta – Se debe considerar que el beta que se debe emplear es el </a:t>
                </a:r>
                <a:r>
                  <a:rPr lang="es-PE" sz="1600" b="1" dirty="0"/>
                  <a:t>beta apalancado con su respectiva estructura</a:t>
                </a:r>
              </a:p>
              <a:p>
                <a14:m>
                  <m:oMath xmlns:m="http://schemas.openxmlformats.org/officeDocument/2006/math">
                    <m:sSub>
                      <m:sSubPr>
                        <m:ctrlPr>
                          <a:rPr lang="es-PE" altLang="es-PE" sz="1600" b="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𝐸</m:t>
                        </m:r>
                        <m:r>
                          <a:rPr lang="es-PE" altLang="es-PE" sz="1600" b="0" i="1" smtClean="0">
                            <a:solidFill>
                              <a:schemeClr val="tx1"/>
                            </a:solidFill>
                            <a:latin typeface="Cambria Math" panose="02040503050406030204" pitchFamily="18" charset="0"/>
                          </a:rPr>
                          <m:t>(</m:t>
                        </m:r>
                        <m:r>
                          <a:rPr lang="es-PE" altLang="es-PE" sz="1600" b="0" i="1" smtClean="0">
                            <a:solidFill>
                              <a:schemeClr val="tx1"/>
                            </a:solidFill>
                            <a:latin typeface="Cambria Math" panose="02040503050406030204" pitchFamily="18" charset="0"/>
                          </a:rPr>
                          <m:t>𝑟</m:t>
                        </m:r>
                      </m:e>
                      <m:sub>
                        <m:r>
                          <a:rPr lang="es-PE" altLang="es-PE" sz="1600" b="0" i="1" smtClean="0">
                            <a:solidFill>
                              <a:schemeClr val="tx1"/>
                            </a:solidFill>
                            <a:latin typeface="Cambria Math" panose="02040503050406030204" pitchFamily="18" charset="0"/>
                          </a:rPr>
                          <m:t>𝑚</m:t>
                        </m:r>
                      </m:sub>
                    </m:sSub>
                    <m:r>
                      <a:rPr lang="es-PE" altLang="es-PE" sz="1600" b="0" i="1" smtClean="0">
                        <a:solidFill>
                          <a:schemeClr val="tx1"/>
                        </a:solidFill>
                        <a:latin typeface="Cambria Math" panose="02040503050406030204" pitchFamily="18" charset="0"/>
                      </a:rPr>
                      <m:t>)</m:t>
                    </m:r>
                  </m:oMath>
                </a14:m>
                <a:r>
                  <a:rPr lang="es-PE" sz="1600" dirty="0"/>
                  <a:t>: Rendimiento promedio del mercado</a:t>
                </a:r>
              </a:p>
              <a:p>
                <a14:m>
                  <m:oMath xmlns:m="http://schemas.openxmlformats.org/officeDocument/2006/math">
                    <m:sSub>
                      <m:sSubPr>
                        <m:ctrlPr>
                          <a:rPr lang="es-PE" altLang="es-PE" sz="1600" b="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𝑟</m:t>
                        </m:r>
                      </m:e>
                      <m:sub>
                        <m:r>
                          <a:rPr lang="es-PE" altLang="es-PE" sz="1600" b="0" i="1" smtClean="0">
                            <a:solidFill>
                              <a:schemeClr val="tx1"/>
                            </a:solidFill>
                            <a:latin typeface="Cambria Math" panose="02040503050406030204" pitchFamily="18" charset="0"/>
                          </a:rPr>
                          <m:t>𝑓</m:t>
                        </m:r>
                      </m:sub>
                    </m:sSub>
                  </m:oMath>
                </a14:m>
                <a:r>
                  <a:rPr lang="es-PE" sz="1600" dirty="0"/>
                  <a:t>: Rendimiento de activo libre de riesgo</a:t>
                </a:r>
              </a:p>
            </p:txBody>
          </p:sp>
        </mc:Choice>
        <mc:Fallback xmlns="">
          <p:sp>
            <p:nvSpPr>
              <p:cNvPr id="24" name="CuadroTexto 19">
                <a:extLst>
                  <a:ext uri="{FF2B5EF4-FFF2-40B4-BE49-F238E27FC236}">
                    <a16:creationId xmlns:a16="http://schemas.microsoft.com/office/drawing/2014/main" id="{3AE64058-4C4D-42AF-9ED3-2E18B3176FE2}"/>
                  </a:ext>
                </a:extLst>
              </p:cNvPr>
              <p:cNvSpPr txBox="1">
                <a:spLocks noRot="1" noChangeAspect="1" noMove="1" noResize="1" noEditPoints="1" noAdjustHandles="1" noChangeArrowheads="1" noChangeShapeType="1" noTextEdit="1"/>
              </p:cNvSpPr>
              <p:nvPr/>
            </p:nvSpPr>
            <p:spPr>
              <a:xfrm>
                <a:off x="1219200" y="3824494"/>
                <a:ext cx="9869593" cy="1589409"/>
              </a:xfrm>
              <a:prstGeom prst="rect">
                <a:avLst/>
              </a:prstGeom>
              <a:blipFill>
                <a:blip r:embed="rId6"/>
                <a:stretch>
                  <a:fillRect l="-309" t="-1149" b="-3065"/>
                </a:stretch>
              </a:blipFill>
            </p:spPr>
            <p:txBody>
              <a:bodyPr/>
              <a:lstStyle/>
              <a:p>
                <a:r>
                  <a:rPr lang="en-US">
                    <a:noFill/>
                  </a:rPr>
                  <a:t> </a:t>
                </a:r>
              </a:p>
            </p:txBody>
          </p:sp>
        </mc:Fallback>
      </mc:AlternateContent>
    </p:spTree>
    <p:extLst>
      <p:ext uri="{BB962C8B-B14F-4D97-AF65-F5344CB8AC3E}">
        <p14:creationId xmlns:p14="http://schemas.microsoft.com/office/powerpoint/2010/main" val="33680487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B7001-AEB6-2B4B-8530-D7C1C021FFBE}"/>
              </a:ext>
            </a:extLst>
          </p:cNvPr>
          <p:cNvSpPr>
            <a:spLocks noGrp="1"/>
          </p:cNvSpPr>
          <p:nvPr>
            <p:ph type="title"/>
          </p:nvPr>
        </p:nvSpPr>
        <p:spPr/>
        <p:txBody>
          <a:bodyPr/>
          <a:lstStyle/>
          <a:p>
            <a:r>
              <a:rPr lang="es-PE" dirty="0">
                <a:solidFill>
                  <a:schemeClr val="accent1">
                    <a:lumMod val="50000"/>
                  </a:schemeClr>
                </a:solidFill>
                <a:latin typeface="Aharoni" panose="020F0502020204030204" pitchFamily="34" charset="0"/>
                <a:cs typeface="Aharoni" panose="020F0502020204030204" pitchFamily="34" charset="0"/>
              </a:rPr>
              <a:t>5.3. Costo de capital</a:t>
            </a:r>
          </a:p>
        </p:txBody>
      </p:sp>
      <p:cxnSp>
        <p:nvCxnSpPr>
          <p:cNvPr id="9" name="Conector recto 8">
            <a:extLst>
              <a:ext uri="{FF2B5EF4-FFF2-40B4-BE49-F238E27FC236}">
                <a16:creationId xmlns:a16="http://schemas.microsoft.com/office/drawing/2014/main" id="{3320AA9A-5D2E-EB46-8024-C167552FBB22}"/>
              </a:ext>
            </a:extLst>
          </p:cNvPr>
          <p:cNvCxnSpPr>
            <a:cxnSpLocks/>
          </p:cNvCxnSpPr>
          <p:nvPr/>
        </p:nvCxnSpPr>
        <p:spPr>
          <a:xfrm>
            <a:off x="961696" y="1275061"/>
            <a:ext cx="9706304"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pic>
        <p:nvPicPr>
          <p:cNvPr id="10" name="Imagen 9">
            <a:extLst>
              <a:ext uri="{FF2B5EF4-FFF2-40B4-BE49-F238E27FC236}">
                <a16:creationId xmlns:a16="http://schemas.microsoft.com/office/drawing/2014/main" id="{0CDEB235-85C1-9D40-90BB-58736A972CB1}"/>
              </a:ext>
            </a:extLst>
          </p:cNvPr>
          <p:cNvPicPr>
            <a:picLocks noChangeAspect="1"/>
          </p:cNvPicPr>
          <p:nvPr/>
        </p:nvPicPr>
        <p:blipFill>
          <a:blip r:embed="rId3"/>
          <a:stretch>
            <a:fillRect/>
          </a:stretch>
        </p:blipFill>
        <p:spPr>
          <a:xfrm>
            <a:off x="961696" y="1463417"/>
            <a:ext cx="257504" cy="497841"/>
          </a:xfrm>
          <a:prstGeom prst="rect">
            <a:avLst/>
          </a:prstGeom>
        </p:spPr>
      </p:pic>
      <p:sp>
        <p:nvSpPr>
          <p:cNvPr id="11" name="Rectángulo 10">
            <a:extLst>
              <a:ext uri="{FF2B5EF4-FFF2-40B4-BE49-F238E27FC236}">
                <a16:creationId xmlns:a16="http://schemas.microsoft.com/office/drawing/2014/main" id="{59BB65D7-CBA2-B64A-A524-7B7C5C6EC840}"/>
              </a:ext>
            </a:extLst>
          </p:cNvPr>
          <p:cNvSpPr/>
          <p:nvPr/>
        </p:nvSpPr>
        <p:spPr>
          <a:xfrm>
            <a:off x="1306407" y="1495257"/>
            <a:ext cx="843501" cy="461665"/>
          </a:xfrm>
          <a:prstGeom prst="rect">
            <a:avLst/>
          </a:prstGeom>
        </p:spPr>
        <p:txBody>
          <a:bodyPr wrap="none">
            <a:spAutoFit/>
          </a:bodyPr>
          <a:lstStyle/>
          <a:p>
            <a:r>
              <a:rPr lang="es-PE" sz="2400" dirty="0">
                <a:solidFill>
                  <a:schemeClr val="accent1">
                    <a:lumMod val="50000"/>
                  </a:schemeClr>
                </a:solidFill>
                <a:latin typeface="Aharoni" panose="020F0502020204030204" pitchFamily="34" charset="0"/>
                <a:cs typeface="Aharoni" panose="020F0502020204030204" pitchFamily="34" charset="0"/>
              </a:rPr>
              <a:t>Beta</a:t>
            </a:r>
            <a:endParaRPr lang="es-PE" sz="2400" dirty="0"/>
          </a:p>
        </p:txBody>
      </p:sp>
      <p:sp>
        <p:nvSpPr>
          <p:cNvPr id="3" name="CuadroTexto 19">
            <a:extLst>
              <a:ext uri="{FF2B5EF4-FFF2-40B4-BE49-F238E27FC236}">
                <a16:creationId xmlns:a16="http://schemas.microsoft.com/office/drawing/2014/main" id="{435DB878-EE6E-4920-84F5-604913CEDD27}"/>
              </a:ext>
            </a:extLst>
          </p:cNvPr>
          <p:cNvSpPr txBox="1"/>
          <p:nvPr/>
        </p:nvSpPr>
        <p:spPr>
          <a:xfrm>
            <a:off x="1306407" y="2078098"/>
            <a:ext cx="9869593" cy="2862322"/>
          </a:xfrm>
          <a:prstGeom prst="rect">
            <a:avLst/>
          </a:prstGeom>
          <a:noFill/>
        </p:spPr>
        <p:txBody>
          <a:bodyPr wrap="square" rtlCol="0">
            <a:spAutoFit/>
          </a:bodyPr>
          <a:lstStyle/>
          <a:p>
            <a:pPr marL="285750" indent="-285750" algn="just">
              <a:buFont typeface="Arial" panose="020B0604020202020204" pitchFamily="34" charset="0"/>
              <a:buChar char="•"/>
            </a:pPr>
            <a:r>
              <a:rPr lang="es-ES" dirty="0"/>
              <a:t>Se llama beta a la sensibilidad del activo al riesgo no-diversificable conocido también como </a:t>
            </a:r>
            <a:r>
              <a:rPr lang="es-ES" b="1" dirty="0"/>
              <a:t>riesgo del mercado o riesgo sistémico.</a:t>
            </a:r>
          </a:p>
          <a:p>
            <a:pPr marL="285750" indent="-285750" algn="just">
              <a:buFont typeface="Arial" panose="020B0604020202020204" pitchFamily="34" charset="0"/>
              <a:buChar char="•"/>
            </a:pPr>
            <a:r>
              <a:rPr lang="es-ES" dirty="0"/>
              <a:t>Betas mayores a 1 simbolizan que el activo tiene un riesgo mayor al promedio de todo el mercado. </a:t>
            </a:r>
          </a:p>
          <a:p>
            <a:pPr marL="285750" indent="-285750" algn="just">
              <a:buFont typeface="Arial" panose="020B0604020202020204" pitchFamily="34" charset="0"/>
              <a:buChar char="•"/>
            </a:pPr>
            <a:r>
              <a:rPr lang="es-ES" dirty="0"/>
              <a:t>Por lo tanto, un activo con un beta alto debe ser descontado a una mayor tasa, como medio para compensar al inversionista por asumir el riesgo que el activo acarrea. </a:t>
            </a:r>
          </a:p>
          <a:p>
            <a:pPr marL="285750" indent="-285750" algn="just">
              <a:buFont typeface="Arial" panose="020B0604020202020204" pitchFamily="34" charset="0"/>
              <a:buChar char="•"/>
            </a:pPr>
            <a:r>
              <a:rPr lang="es-ES" dirty="0"/>
              <a:t>Existen varias formas de estimar el Beta, las principales son: </a:t>
            </a:r>
          </a:p>
          <a:p>
            <a:pPr algn="just"/>
            <a:r>
              <a:rPr lang="es-ES" dirty="0"/>
              <a:t>i) estimar la regresión entre el rendimiento de mercado y del activo, ii) método de varianza, iii) método de correlación, iv) Beta sectorial, etc.</a:t>
            </a:r>
            <a:endParaRPr lang="es-PE" dirty="0"/>
          </a:p>
          <a:p>
            <a:pPr algn="just"/>
            <a:endParaRPr lang="es-PE" dirty="0"/>
          </a:p>
          <a:p>
            <a:pPr algn="just"/>
            <a:endParaRPr lang="es-PE" dirty="0"/>
          </a:p>
        </p:txBody>
      </p:sp>
      <mc:AlternateContent xmlns:mc="http://schemas.openxmlformats.org/markup-compatibility/2006" xmlns:a14="http://schemas.microsoft.com/office/drawing/2010/main">
        <mc:Choice Requires="a14">
          <p:sp>
            <p:nvSpPr>
              <p:cNvPr id="17" name="Text Box 19">
                <a:extLst>
                  <a:ext uri="{FF2B5EF4-FFF2-40B4-BE49-F238E27FC236}">
                    <a16:creationId xmlns:a16="http://schemas.microsoft.com/office/drawing/2014/main" id="{DCD66612-6FE5-44CF-969F-C608381F3D65}"/>
                  </a:ext>
                </a:extLst>
              </p:cNvPr>
              <p:cNvSpPr txBox="1">
                <a:spLocks noChangeArrowheads="1"/>
              </p:cNvSpPr>
              <p:nvPr/>
            </p:nvSpPr>
            <p:spPr bwMode="auto">
              <a:xfrm>
                <a:off x="3007440" y="4654900"/>
                <a:ext cx="6919230" cy="590740"/>
              </a:xfrm>
              <a:prstGeom prst="rect">
                <a:avLst/>
              </a:prstGeom>
              <a:solidFill>
                <a:schemeClr val="accent3">
                  <a:lumMod val="40000"/>
                  <a:lumOff val="6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sSub>
                        <m:sSubPr>
                          <m:ctrlPr>
                            <a:rPr lang="es-PE" altLang="es-PE" sz="2800" i="1" smtClean="0">
                              <a:solidFill>
                                <a:schemeClr val="tx1"/>
                              </a:solidFill>
                              <a:latin typeface="Cambria Math" panose="02040503050406030204" pitchFamily="18" charset="0"/>
                            </a:rPr>
                          </m:ctrlPr>
                        </m:sSubPr>
                        <m:e>
                          <m:r>
                            <a:rPr lang="es-PE" altLang="es-PE" sz="2800" i="1">
                              <a:solidFill>
                                <a:schemeClr val="tx1"/>
                              </a:solidFill>
                              <a:latin typeface="Cambria Math" panose="02040503050406030204" pitchFamily="18" charset="0"/>
                            </a:rPr>
                            <m:t>𝐾</m:t>
                          </m:r>
                        </m:e>
                        <m:sub>
                          <m:r>
                            <a:rPr lang="es-PE" altLang="es-PE" sz="2800" b="0" i="1" smtClean="0">
                              <a:solidFill>
                                <a:schemeClr val="tx1"/>
                              </a:solidFill>
                              <a:latin typeface="Cambria Math" panose="02040503050406030204" pitchFamily="18" charset="0"/>
                            </a:rPr>
                            <m:t>𝐴</m:t>
                          </m:r>
                        </m:sub>
                      </m:sSub>
                      <m:r>
                        <a:rPr lang="es-PE" altLang="es-PE" sz="2800" b="0" i="1" smtClean="0">
                          <a:solidFill>
                            <a:schemeClr val="tx1"/>
                          </a:solidFill>
                          <a:latin typeface="Cambria Math" panose="02040503050406030204" pitchFamily="18" charset="0"/>
                        </a:rPr>
                        <m:t>=</m:t>
                      </m:r>
                      <m:r>
                        <a:rPr lang="es-PE" altLang="es-PE" sz="2800" b="0" i="1" smtClean="0">
                          <a:solidFill>
                            <a:schemeClr val="tx1"/>
                          </a:solidFill>
                          <a:latin typeface="Cambria Math" panose="02040503050406030204" pitchFamily="18" charset="0"/>
                        </a:rPr>
                        <m:t>𝐸</m:t>
                      </m:r>
                      <m:d>
                        <m:dPr>
                          <m:ctrlPr>
                            <a:rPr lang="es-PE" altLang="es-PE" sz="2800" b="0" i="1" smtClean="0">
                              <a:solidFill>
                                <a:schemeClr val="tx1"/>
                              </a:solidFill>
                              <a:latin typeface="Cambria Math" panose="02040503050406030204" pitchFamily="18" charset="0"/>
                            </a:rPr>
                          </m:ctrlPr>
                        </m:dPr>
                        <m:e>
                          <m:r>
                            <a:rPr lang="es-PE" altLang="es-PE" sz="2800" b="0" i="1" smtClean="0">
                              <a:solidFill>
                                <a:schemeClr val="tx1"/>
                              </a:solidFill>
                              <a:latin typeface="Cambria Math" panose="02040503050406030204" pitchFamily="18" charset="0"/>
                            </a:rPr>
                            <m:t>𝑟</m:t>
                          </m:r>
                        </m:e>
                      </m:d>
                      <m:r>
                        <a:rPr lang="es-PE" altLang="es-PE" sz="2800" b="0" i="1" smtClean="0">
                          <a:solidFill>
                            <a:schemeClr val="tx1"/>
                          </a:solidFill>
                          <a:latin typeface="Cambria Math" panose="02040503050406030204" pitchFamily="18" charset="0"/>
                        </a:rPr>
                        <m:t>=</m:t>
                      </m:r>
                      <m:sSub>
                        <m:sSubPr>
                          <m:ctrlPr>
                            <a:rPr lang="es-PE" altLang="es-PE" sz="2800" b="0" i="1" smtClean="0">
                              <a:solidFill>
                                <a:schemeClr val="tx1"/>
                              </a:solidFill>
                              <a:latin typeface="Cambria Math" panose="02040503050406030204" pitchFamily="18" charset="0"/>
                            </a:rPr>
                          </m:ctrlPr>
                        </m:sSubPr>
                        <m:e>
                          <m:r>
                            <a:rPr lang="es-PE" altLang="es-PE" sz="2800" b="0" i="1" smtClean="0">
                              <a:solidFill>
                                <a:schemeClr val="tx1"/>
                              </a:solidFill>
                              <a:latin typeface="Cambria Math" panose="02040503050406030204" pitchFamily="18" charset="0"/>
                            </a:rPr>
                            <m:t>𝑟</m:t>
                          </m:r>
                        </m:e>
                        <m:sub>
                          <m:r>
                            <a:rPr lang="es-PE" altLang="es-PE" sz="2800" b="0" i="1" smtClean="0">
                              <a:solidFill>
                                <a:schemeClr val="tx1"/>
                              </a:solidFill>
                              <a:latin typeface="Cambria Math" panose="02040503050406030204" pitchFamily="18" charset="0"/>
                            </a:rPr>
                            <m:t>𝑓</m:t>
                          </m:r>
                        </m:sub>
                      </m:sSub>
                      <m:r>
                        <a:rPr lang="es-PE" altLang="es-PE" sz="2800" b="0" i="1" smtClean="0">
                          <a:solidFill>
                            <a:schemeClr val="tx1"/>
                          </a:solidFill>
                          <a:latin typeface="Cambria Math" panose="02040503050406030204" pitchFamily="18" charset="0"/>
                        </a:rPr>
                        <m:t>+</m:t>
                      </m:r>
                      <m:r>
                        <a:rPr lang="es-PE" altLang="es-PE" sz="2800" b="0" i="1" smtClean="0">
                          <a:solidFill>
                            <a:schemeClr val="tx1"/>
                          </a:solidFill>
                          <a:latin typeface="Cambria Math" panose="02040503050406030204" pitchFamily="18" charset="0"/>
                          <a:ea typeface="Cambria Math" panose="02040503050406030204" pitchFamily="18" charset="0"/>
                        </a:rPr>
                        <m:t>𝛽</m:t>
                      </m:r>
                      <m:r>
                        <a:rPr lang="es-PE" altLang="es-PE" sz="2800" b="0" i="1" smtClean="0">
                          <a:solidFill>
                            <a:schemeClr val="tx1"/>
                          </a:solidFill>
                          <a:latin typeface="Cambria Math" panose="02040503050406030204" pitchFamily="18" charset="0"/>
                          <a:ea typeface="Cambria Math" panose="02040503050406030204" pitchFamily="18" charset="0"/>
                        </a:rPr>
                        <m:t> </m:t>
                      </m:r>
                      <m:d>
                        <m:dPr>
                          <m:ctrlPr>
                            <a:rPr lang="es-PE" altLang="es-PE" sz="2800" b="0" i="1" smtClean="0">
                              <a:solidFill>
                                <a:schemeClr val="tx1"/>
                              </a:solidFill>
                              <a:latin typeface="Cambria Math" panose="02040503050406030204" pitchFamily="18" charset="0"/>
                              <a:ea typeface="Cambria Math" panose="02040503050406030204" pitchFamily="18" charset="0"/>
                            </a:rPr>
                          </m:ctrlPr>
                        </m:dPr>
                        <m:e>
                          <m:r>
                            <a:rPr lang="es-PE" altLang="es-PE" sz="2800" b="0" i="1" smtClean="0">
                              <a:solidFill>
                                <a:schemeClr val="tx1"/>
                              </a:solidFill>
                              <a:latin typeface="Cambria Math" panose="02040503050406030204" pitchFamily="18" charset="0"/>
                              <a:ea typeface="Cambria Math" panose="02040503050406030204" pitchFamily="18" charset="0"/>
                            </a:rPr>
                            <m:t>𝐸</m:t>
                          </m:r>
                          <m:r>
                            <a:rPr lang="es-PE" altLang="es-PE" sz="2800" b="0" i="1" smtClean="0">
                              <a:solidFill>
                                <a:schemeClr val="tx1"/>
                              </a:solidFill>
                              <a:latin typeface="Cambria Math" panose="02040503050406030204" pitchFamily="18" charset="0"/>
                              <a:ea typeface="Cambria Math" panose="02040503050406030204" pitchFamily="18" charset="0"/>
                            </a:rPr>
                            <m:t>(</m:t>
                          </m:r>
                          <m:sSub>
                            <m:sSubPr>
                              <m:ctrlPr>
                                <a:rPr lang="es-PE" altLang="es-PE" sz="2800" i="1">
                                  <a:solidFill>
                                    <a:schemeClr val="tx1"/>
                                  </a:solidFill>
                                  <a:latin typeface="Cambria Math" panose="02040503050406030204" pitchFamily="18" charset="0"/>
                                </a:rPr>
                              </m:ctrlPr>
                            </m:sSubPr>
                            <m:e>
                              <m:r>
                                <a:rPr lang="es-PE" altLang="es-PE" sz="2800" i="1">
                                  <a:solidFill>
                                    <a:schemeClr val="tx1"/>
                                  </a:solidFill>
                                  <a:latin typeface="Cambria Math" panose="02040503050406030204" pitchFamily="18" charset="0"/>
                                </a:rPr>
                                <m:t>𝑟</m:t>
                              </m:r>
                            </m:e>
                            <m:sub>
                              <m:r>
                                <a:rPr lang="es-PE" altLang="es-PE" sz="2800" b="0" i="1" smtClean="0">
                                  <a:solidFill>
                                    <a:schemeClr val="tx1"/>
                                  </a:solidFill>
                                  <a:latin typeface="Cambria Math" panose="02040503050406030204" pitchFamily="18" charset="0"/>
                                </a:rPr>
                                <m:t>𝑚</m:t>
                              </m:r>
                            </m:sub>
                          </m:sSub>
                          <m:r>
                            <a:rPr lang="es-PE" altLang="es-PE" sz="2800" b="0" i="1" smtClean="0">
                              <a:solidFill>
                                <a:schemeClr val="tx1"/>
                              </a:solidFill>
                              <a:latin typeface="Cambria Math" panose="02040503050406030204" pitchFamily="18" charset="0"/>
                            </a:rPr>
                            <m:t>)−</m:t>
                          </m:r>
                          <m:sSub>
                            <m:sSubPr>
                              <m:ctrlPr>
                                <a:rPr lang="es-PE" altLang="es-PE" sz="2800" i="1">
                                  <a:solidFill>
                                    <a:schemeClr val="tx1"/>
                                  </a:solidFill>
                                  <a:latin typeface="Cambria Math" panose="02040503050406030204" pitchFamily="18" charset="0"/>
                                </a:rPr>
                              </m:ctrlPr>
                            </m:sSubPr>
                            <m:e>
                              <m:r>
                                <a:rPr lang="es-PE" altLang="es-PE" sz="2800" i="1">
                                  <a:solidFill>
                                    <a:schemeClr val="tx1"/>
                                  </a:solidFill>
                                  <a:latin typeface="Cambria Math" panose="02040503050406030204" pitchFamily="18" charset="0"/>
                                </a:rPr>
                                <m:t>𝑟</m:t>
                              </m:r>
                            </m:e>
                            <m:sub>
                              <m:r>
                                <a:rPr lang="es-PE" altLang="es-PE" sz="2800" b="0" i="1" smtClean="0">
                                  <a:solidFill>
                                    <a:schemeClr val="tx1"/>
                                  </a:solidFill>
                                  <a:latin typeface="Cambria Math" panose="02040503050406030204" pitchFamily="18" charset="0"/>
                                </a:rPr>
                                <m:t>𝑓</m:t>
                              </m:r>
                            </m:sub>
                          </m:sSub>
                        </m:e>
                      </m:d>
                    </m:oMath>
                  </m:oMathPara>
                </a14:m>
                <a:endParaRPr lang="es-ES_tradnl" altLang="es-PE" sz="2800" dirty="0">
                  <a:solidFill>
                    <a:schemeClr val="tx1"/>
                  </a:solidFill>
                  <a:latin typeface="Arial Narrow" panose="020B0606020202030204" pitchFamily="34" charset="0"/>
                </a:endParaRPr>
              </a:p>
            </p:txBody>
          </p:sp>
        </mc:Choice>
        <mc:Fallback xmlns="">
          <p:sp>
            <p:nvSpPr>
              <p:cNvPr id="17" name="Text Box 19">
                <a:extLst>
                  <a:ext uri="{FF2B5EF4-FFF2-40B4-BE49-F238E27FC236}">
                    <a16:creationId xmlns:a16="http://schemas.microsoft.com/office/drawing/2014/main" id="{DCD66612-6FE5-44CF-969F-C608381F3D65}"/>
                  </a:ext>
                </a:extLst>
              </p:cNvPr>
              <p:cNvSpPr txBox="1">
                <a:spLocks noRot="1" noChangeAspect="1" noMove="1" noResize="1" noEditPoints="1" noAdjustHandles="1" noChangeArrowheads="1" noChangeShapeType="1" noTextEdit="1"/>
              </p:cNvSpPr>
              <p:nvPr/>
            </p:nvSpPr>
            <p:spPr bwMode="auto">
              <a:xfrm>
                <a:off x="3007440" y="4654900"/>
                <a:ext cx="6919230" cy="590740"/>
              </a:xfrm>
              <a:prstGeom prst="rect">
                <a:avLst/>
              </a:prstGeom>
              <a:blipFill>
                <a:blip r:embed="rId5"/>
                <a:stretch>
                  <a:fillRect/>
                </a:stretch>
              </a:blipFill>
              <a:ln>
                <a:noFill/>
              </a:ln>
              <a:effectLst/>
            </p:spPr>
            <p:txBody>
              <a:bodyPr/>
              <a:lstStyle/>
              <a:p>
                <a:r>
                  <a:rPr lang="en-US">
                    <a:noFill/>
                  </a:rPr>
                  <a:t> </a:t>
                </a:r>
              </a:p>
            </p:txBody>
          </p:sp>
        </mc:Fallback>
      </mc:AlternateContent>
      <p:sp>
        <p:nvSpPr>
          <p:cNvPr id="14" name="TextBox 13">
            <a:extLst>
              <a:ext uri="{FF2B5EF4-FFF2-40B4-BE49-F238E27FC236}">
                <a16:creationId xmlns:a16="http://schemas.microsoft.com/office/drawing/2014/main" id="{70C2F81A-5054-4980-9F9C-3365237C8E36}"/>
              </a:ext>
            </a:extLst>
          </p:cNvPr>
          <p:cNvSpPr txBox="1"/>
          <p:nvPr/>
        </p:nvSpPr>
        <p:spPr>
          <a:xfrm>
            <a:off x="1476518" y="6150486"/>
            <a:ext cx="8114521" cy="338554"/>
          </a:xfrm>
          <a:prstGeom prst="rect">
            <a:avLst/>
          </a:prstGeom>
          <a:noFill/>
        </p:spPr>
        <p:txBody>
          <a:bodyPr wrap="square">
            <a:spAutoFit/>
          </a:bodyPr>
          <a:lstStyle/>
          <a:p>
            <a:r>
              <a:rPr lang="en-US" sz="1600" dirty="0"/>
              <a:t>https://www.sciencedirect.com/science/article/pii/S0123592314001090</a:t>
            </a:r>
          </a:p>
        </p:txBody>
      </p:sp>
      <p:sp>
        <p:nvSpPr>
          <p:cNvPr id="16" name="TextBox 15">
            <a:extLst>
              <a:ext uri="{FF2B5EF4-FFF2-40B4-BE49-F238E27FC236}">
                <a16:creationId xmlns:a16="http://schemas.microsoft.com/office/drawing/2014/main" id="{82F51E2B-50E9-4F8F-ABA7-887811FD4D3B}"/>
              </a:ext>
            </a:extLst>
          </p:cNvPr>
          <p:cNvSpPr txBox="1"/>
          <p:nvPr/>
        </p:nvSpPr>
        <p:spPr>
          <a:xfrm>
            <a:off x="1476518" y="5612127"/>
            <a:ext cx="7278793" cy="584775"/>
          </a:xfrm>
          <a:prstGeom prst="rect">
            <a:avLst/>
          </a:prstGeom>
          <a:noFill/>
        </p:spPr>
        <p:txBody>
          <a:bodyPr wrap="square">
            <a:spAutoFit/>
          </a:bodyPr>
          <a:lstStyle/>
          <a:p>
            <a:r>
              <a:rPr lang="en-US" sz="1600" dirty="0"/>
              <a:t>Fuentes para mayor información:</a:t>
            </a:r>
          </a:p>
          <a:p>
            <a:r>
              <a:rPr lang="en-US" sz="1600" dirty="0"/>
              <a:t>https://www.revistaespacios.com/a17v38n34/a17v38n34p15.pdf</a:t>
            </a:r>
          </a:p>
        </p:txBody>
      </p:sp>
      <p:sp>
        <p:nvSpPr>
          <p:cNvPr id="18" name="TextBox 17">
            <a:extLst>
              <a:ext uri="{FF2B5EF4-FFF2-40B4-BE49-F238E27FC236}">
                <a16:creationId xmlns:a16="http://schemas.microsoft.com/office/drawing/2014/main" id="{5817E2B3-A6CF-4900-AC5D-5F0526D76822}"/>
              </a:ext>
            </a:extLst>
          </p:cNvPr>
          <p:cNvSpPr txBox="1"/>
          <p:nvPr/>
        </p:nvSpPr>
        <p:spPr>
          <a:xfrm>
            <a:off x="1484074" y="6489538"/>
            <a:ext cx="7818120" cy="307777"/>
          </a:xfrm>
          <a:prstGeom prst="rect">
            <a:avLst/>
          </a:prstGeom>
          <a:noFill/>
        </p:spPr>
        <p:txBody>
          <a:bodyPr wrap="square">
            <a:spAutoFit/>
          </a:bodyPr>
          <a:lstStyle/>
          <a:p>
            <a:r>
              <a:rPr lang="en-US" sz="1400" dirty="0"/>
              <a:t>http://pages.stern.nyu.edu/~adamodar/New_Home_Page/datafile/Betas.html</a:t>
            </a:r>
          </a:p>
        </p:txBody>
      </p:sp>
    </p:spTree>
    <p:extLst>
      <p:ext uri="{BB962C8B-B14F-4D97-AF65-F5344CB8AC3E}">
        <p14:creationId xmlns:p14="http://schemas.microsoft.com/office/powerpoint/2010/main" val="23714679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B7001-AEB6-2B4B-8530-D7C1C021FFBE}"/>
              </a:ext>
            </a:extLst>
          </p:cNvPr>
          <p:cNvSpPr>
            <a:spLocks noGrp="1"/>
          </p:cNvSpPr>
          <p:nvPr>
            <p:ph type="title"/>
          </p:nvPr>
        </p:nvSpPr>
        <p:spPr/>
        <p:txBody>
          <a:bodyPr/>
          <a:lstStyle/>
          <a:p>
            <a:r>
              <a:rPr lang="es-PE" dirty="0">
                <a:solidFill>
                  <a:schemeClr val="accent1">
                    <a:lumMod val="50000"/>
                  </a:schemeClr>
                </a:solidFill>
                <a:latin typeface="Aharoni" panose="020F0502020204030204" pitchFamily="34" charset="0"/>
                <a:cs typeface="Aharoni" panose="020F0502020204030204" pitchFamily="34" charset="0"/>
              </a:rPr>
              <a:t>5.3. Costo de capital</a:t>
            </a:r>
          </a:p>
        </p:txBody>
      </p:sp>
      <p:cxnSp>
        <p:nvCxnSpPr>
          <p:cNvPr id="9" name="Conector recto 8">
            <a:extLst>
              <a:ext uri="{FF2B5EF4-FFF2-40B4-BE49-F238E27FC236}">
                <a16:creationId xmlns:a16="http://schemas.microsoft.com/office/drawing/2014/main" id="{3320AA9A-5D2E-EB46-8024-C167552FBB22}"/>
              </a:ext>
            </a:extLst>
          </p:cNvPr>
          <p:cNvCxnSpPr>
            <a:cxnSpLocks/>
          </p:cNvCxnSpPr>
          <p:nvPr/>
        </p:nvCxnSpPr>
        <p:spPr>
          <a:xfrm>
            <a:off x="961696" y="1275061"/>
            <a:ext cx="9706304"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pic>
        <p:nvPicPr>
          <p:cNvPr id="10" name="Imagen 9">
            <a:extLst>
              <a:ext uri="{FF2B5EF4-FFF2-40B4-BE49-F238E27FC236}">
                <a16:creationId xmlns:a16="http://schemas.microsoft.com/office/drawing/2014/main" id="{0CDEB235-85C1-9D40-90BB-58736A972CB1}"/>
              </a:ext>
            </a:extLst>
          </p:cNvPr>
          <p:cNvPicPr>
            <a:picLocks noChangeAspect="1"/>
          </p:cNvPicPr>
          <p:nvPr/>
        </p:nvPicPr>
        <p:blipFill>
          <a:blip r:embed="rId3"/>
          <a:stretch>
            <a:fillRect/>
          </a:stretch>
        </p:blipFill>
        <p:spPr>
          <a:xfrm>
            <a:off x="961696" y="1463417"/>
            <a:ext cx="257504" cy="497841"/>
          </a:xfrm>
          <a:prstGeom prst="rect">
            <a:avLst/>
          </a:prstGeom>
        </p:spPr>
      </p:pic>
      <p:sp>
        <p:nvSpPr>
          <p:cNvPr id="11" name="Rectángulo 10">
            <a:extLst>
              <a:ext uri="{FF2B5EF4-FFF2-40B4-BE49-F238E27FC236}">
                <a16:creationId xmlns:a16="http://schemas.microsoft.com/office/drawing/2014/main" id="{59BB65D7-CBA2-B64A-A524-7B7C5C6EC840}"/>
              </a:ext>
            </a:extLst>
          </p:cNvPr>
          <p:cNvSpPr/>
          <p:nvPr/>
        </p:nvSpPr>
        <p:spPr>
          <a:xfrm>
            <a:off x="1306407" y="1495257"/>
            <a:ext cx="5256567" cy="461665"/>
          </a:xfrm>
          <a:prstGeom prst="rect">
            <a:avLst/>
          </a:prstGeom>
        </p:spPr>
        <p:txBody>
          <a:bodyPr wrap="none">
            <a:spAutoFit/>
          </a:bodyPr>
          <a:lstStyle/>
          <a:p>
            <a:r>
              <a:rPr lang="es-PE" sz="2400" dirty="0">
                <a:solidFill>
                  <a:schemeClr val="accent1">
                    <a:lumMod val="50000"/>
                  </a:schemeClr>
                </a:solidFill>
                <a:latin typeface="Aharoni" panose="020F0502020204030204" pitchFamily="34" charset="0"/>
                <a:cs typeface="Aharoni" panose="020F0502020204030204" pitchFamily="34" charset="0"/>
              </a:rPr>
              <a:t>Beta desapalancada y apalancada</a:t>
            </a:r>
            <a:endParaRPr lang="es-PE" sz="2400" dirty="0"/>
          </a:p>
        </p:txBody>
      </p:sp>
      <mc:AlternateContent xmlns:mc="http://schemas.openxmlformats.org/markup-compatibility/2006" xmlns:a14="http://schemas.microsoft.com/office/drawing/2010/main">
        <mc:Choice Requires="a14">
          <p:sp>
            <p:nvSpPr>
              <p:cNvPr id="3" name="CuadroTexto 19">
                <a:extLst>
                  <a:ext uri="{FF2B5EF4-FFF2-40B4-BE49-F238E27FC236}">
                    <a16:creationId xmlns:a16="http://schemas.microsoft.com/office/drawing/2014/main" id="{435DB878-EE6E-4920-84F5-604913CEDD27}"/>
                  </a:ext>
                </a:extLst>
              </p:cNvPr>
              <p:cNvSpPr txBox="1"/>
              <p:nvPr/>
            </p:nvSpPr>
            <p:spPr>
              <a:xfrm>
                <a:off x="1306407" y="2078098"/>
                <a:ext cx="9869593" cy="1200329"/>
              </a:xfrm>
              <a:prstGeom prst="rect">
                <a:avLst/>
              </a:prstGeom>
              <a:noFill/>
            </p:spPr>
            <p:txBody>
              <a:bodyPr wrap="square" rtlCol="0">
                <a:spAutoFit/>
              </a:bodyPr>
              <a:lstStyle/>
              <a:p>
                <a:pPr algn="just"/>
                <a:r>
                  <a:rPr lang="es-PE" dirty="0"/>
                  <a:t>El beta </a:t>
                </a:r>
                <a14:m>
                  <m:oMath xmlns:m="http://schemas.openxmlformats.org/officeDocument/2006/math">
                    <m:r>
                      <a:rPr lang="es-PE" altLang="es-PE" sz="1800" b="0" i="1" smtClean="0">
                        <a:solidFill>
                          <a:schemeClr val="tx1"/>
                        </a:solidFill>
                        <a:latin typeface="Cambria Math" panose="02040503050406030204" pitchFamily="18" charset="0"/>
                        <a:ea typeface="Cambria Math" panose="02040503050406030204" pitchFamily="18" charset="0"/>
                      </a:rPr>
                      <m:t>𝛽</m:t>
                    </m:r>
                  </m:oMath>
                </a14:m>
                <a:r>
                  <a:rPr lang="es-PE" dirty="0"/>
                  <a:t> es una medida del riesgo inherente a un valor, tomando como referencia un indicador representativo del mercado. Se puede utilizar como referencia otros betas para hallar el de interés.</a:t>
                </a:r>
              </a:p>
              <a:p>
                <a:pPr algn="just"/>
                <a:endParaRPr lang="es-PE" dirty="0"/>
              </a:p>
              <a:p>
                <a:pPr algn="just"/>
                <a:endParaRPr lang="es-PE" dirty="0"/>
              </a:p>
            </p:txBody>
          </p:sp>
        </mc:Choice>
        <mc:Fallback xmlns="">
          <p:sp>
            <p:nvSpPr>
              <p:cNvPr id="3" name="CuadroTexto 19">
                <a:extLst>
                  <a:ext uri="{FF2B5EF4-FFF2-40B4-BE49-F238E27FC236}">
                    <a16:creationId xmlns:a16="http://schemas.microsoft.com/office/drawing/2014/main" id="{435DB878-EE6E-4920-84F5-604913CEDD27}"/>
                  </a:ext>
                </a:extLst>
              </p:cNvPr>
              <p:cNvSpPr txBox="1">
                <a:spLocks noRot="1" noChangeAspect="1" noMove="1" noResize="1" noEditPoints="1" noAdjustHandles="1" noChangeArrowheads="1" noChangeShapeType="1" noTextEdit="1"/>
              </p:cNvSpPr>
              <p:nvPr/>
            </p:nvSpPr>
            <p:spPr>
              <a:xfrm>
                <a:off x="1306407" y="2078098"/>
                <a:ext cx="9869593" cy="1200329"/>
              </a:xfrm>
              <a:prstGeom prst="rect">
                <a:avLst/>
              </a:prstGeom>
              <a:blipFill>
                <a:blip r:embed="rId5"/>
                <a:stretch>
                  <a:fillRect l="-494" t="-3046" r="-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 Box 19">
                <a:extLst>
                  <a:ext uri="{FF2B5EF4-FFF2-40B4-BE49-F238E27FC236}">
                    <a16:creationId xmlns:a16="http://schemas.microsoft.com/office/drawing/2014/main" id="{DCD66612-6FE5-44CF-969F-C608381F3D65}"/>
                  </a:ext>
                </a:extLst>
              </p:cNvPr>
              <p:cNvSpPr txBox="1">
                <a:spLocks noChangeArrowheads="1"/>
              </p:cNvSpPr>
              <p:nvPr/>
            </p:nvSpPr>
            <p:spPr bwMode="auto">
              <a:xfrm>
                <a:off x="3119200" y="4036557"/>
                <a:ext cx="6919230" cy="846387"/>
              </a:xfrm>
              <a:prstGeom prst="rect">
                <a:avLst/>
              </a:prstGeom>
              <a:solidFill>
                <a:schemeClr val="accent3">
                  <a:lumMod val="40000"/>
                  <a:lumOff val="6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sSub>
                        <m:sSubPr>
                          <m:ctrlPr>
                            <a:rPr lang="es-PE" altLang="es-PE" i="1" smtClean="0">
                              <a:solidFill>
                                <a:schemeClr val="tx1"/>
                              </a:solidFill>
                              <a:latin typeface="Cambria Math" panose="02040503050406030204" pitchFamily="18" charset="0"/>
                            </a:rPr>
                          </m:ctrlPr>
                        </m:sSubPr>
                        <m:e>
                          <m:r>
                            <a:rPr lang="es-PE" altLang="es-PE" i="1">
                              <a:solidFill>
                                <a:schemeClr val="tx1"/>
                              </a:solidFill>
                              <a:latin typeface="Cambria Math" panose="02040503050406030204" pitchFamily="18" charset="0"/>
                              <a:ea typeface="Cambria Math" panose="02040503050406030204" pitchFamily="18" charset="0"/>
                            </a:rPr>
                            <m:t>𝛽</m:t>
                          </m:r>
                        </m:e>
                        <m:sub>
                          <m:r>
                            <a:rPr lang="es-PE" altLang="es-PE" b="0" i="1" smtClean="0">
                              <a:solidFill>
                                <a:schemeClr val="tx1"/>
                              </a:solidFill>
                              <a:latin typeface="Cambria Math" panose="02040503050406030204" pitchFamily="18" charset="0"/>
                            </a:rPr>
                            <m:t>𝐿</m:t>
                          </m:r>
                          <m:r>
                            <a:rPr lang="es-PE" altLang="es-PE" b="0" i="1" smtClean="0">
                              <a:solidFill>
                                <a:schemeClr val="tx1"/>
                              </a:solidFill>
                              <a:latin typeface="Cambria Math" panose="02040503050406030204" pitchFamily="18" charset="0"/>
                            </a:rPr>
                            <m:t>(1)</m:t>
                          </m:r>
                        </m:sub>
                      </m:sSub>
                      <m:r>
                        <a:rPr lang="es-PE" altLang="es-PE" b="0" i="1" smtClean="0">
                          <a:solidFill>
                            <a:schemeClr val="tx1"/>
                          </a:solidFill>
                          <a:latin typeface="Cambria Math" panose="02040503050406030204" pitchFamily="18" charset="0"/>
                        </a:rPr>
                        <m:t>=</m:t>
                      </m:r>
                      <m:sSub>
                        <m:sSubPr>
                          <m:ctrlPr>
                            <a:rPr lang="es-PE" altLang="es-PE" i="1">
                              <a:solidFill>
                                <a:schemeClr val="tx1"/>
                              </a:solidFill>
                              <a:latin typeface="Cambria Math" panose="02040503050406030204" pitchFamily="18" charset="0"/>
                            </a:rPr>
                          </m:ctrlPr>
                        </m:sSubPr>
                        <m:e>
                          <m:r>
                            <a:rPr lang="es-PE" altLang="es-PE" i="1">
                              <a:solidFill>
                                <a:schemeClr val="tx1"/>
                              </a:solidFill>
                              <a:latin typeface="Cambria Math" panose="02040503050406030204" pitchFamily="18" charset="0"/>
                              <a:ea typeface="Cambria Math" panose="02040503050406030204" pitchFamily="18" charset="0"/>
                            </a:rPr>
                            <m:t>𝛽</m:t>
                          </m:r>
                        </m:e>
                        <m:sub>
                          <m:r>
                            <a:rPr lang="es-PE" altLang="es-PE" b="0" i="1" smtClean="0">
                              <a:solidFill>
                                <a:schemeClr val="tx1"/>
                              </a:solidFill>
                              <a:latin typeface="Cambria Math" panose="02040503050406030204" pitchFamily="18" charset="0"/>
                              <a:ea typeface="Cambria Math" panose="02040503050406030204" pitchFamily="18" charset="0"/>
                            </a:rPr>
                            <m:t>𝑈𝐿</m:t>
                          </m:r>
                          <m:r>
                            <a:rPr lang="es-PE" altLang="es-PE" b="0" i="1" smtClean="0">
                              <a:solidFill>
                                <a:schemeClr val="tx1"/>
                              </a:solidFill>
                              <a:latin typeface="Cambria Math" panose="02040503050406030204" pitchFamily="18" charset="0"/>
                              <a:ea typeface="Cambria Math" panose="02040503050406030204" pitchFamily="18" charset="0"/>
                            </a:rPr>
                            <m:t>(0)</m:t>
                          </m:r>
                        </m:sub>
                      </m:sSub>
                      <m:r>
                        <a:rPr lang="es-PE" altLang="es-PE" b="0" i="1" smtClean="0">
                          <a:solidFill>
                            <a:schemeClr val="tx1"/>
                          </a:solidFill>
                          <a:latin typeface="Cambria Math" panose="02040503050406030204" pitchFamily="18" charset="0"/>
                        </a:rPr>
                        <m:t>∗(1+(1−</m:t>
                      </m:r>
                      <m:sSub>
                        <m:sSubPr>
                          <m:ctrlPr>
                            <a:rPr lang="es-PE" altLang="es-PE" b="0" i="1" smtClean="0">
                              <a:solidFill>
                                <a:schemeClr val="tx1"/>
                              </a:solidFill>
                              <a:latin typeface="Cambria Math" panose="02040503050406030204" pitchFamily="18" charset="0"/>
                            </a:rPr>
                          </m:ctrlPr>
                        </m:sSubPr>
                        <m:e>
                          <m:r>
                            <a:rPr lang="es-PE" altLang="es-PE" b="0" i="1" smtClean="0">
                              <a:solidFill>
                                <a:schemeClr val="tx1"/>
                              </a:solidFill>
                              <a:latin typeface="Cambria Math" panose="02040503050406030204" pitchFamily="18" charset="0"/>
                            </a:rPr>
                            <m:t>𝑡</m:t>
                          </m:r>
                        </m:e>
                        <m:sub>
                          <m:r>
                            <a:rPr lang="es-PE" altLang="es-PE" b="0" i="1" smtClean="0">
                              <a:solidFill>
                                <a:schemeClr val="tx1"/>
                              </a:solidFill>
                              <a:latin typeface="Cambria Math" panose="02040503050406030204" pitchFamily="18" charset="0"/>
                            </a:rPr>
                            <m:t>1</m:t>
                          </m:r>
                        </m:sub>
                      </m:sSub>
                      <m:r>
                        <a:rPr lang="es-PE" altLang="es-PE" b="0" i="1" smtClean="0">
                          <a:solidFill>
                            <a:schemeClr val="tx1"/>
                          </a:solidFill>
                          <a:latin typeface="Cambria Math" panose="02040503050406030204" pitchFamily="18" charset="0"/>
                        </a:rPr>
                        <m:t>)(</m:t>
                      </m:r>
                      <m:f>
                        <m:fPr>
                          <m:ctrlPr>
                            <a:rPr lang="es-PE" altLang="es-PE" i="1">
                              <a:solidFill>
                                <a:schemeClr val="tx1"/>
                              </a:solidFill>
                              <a:latin typeface="Cambria Math" panose="02040503050406030204" pitchFamily="18" charset="0"/>
                            </a:rPr>
                          </m:ctrlPr>
                        </m:fPr>
                        <m:num>
                          <m:sSub>
                            <m:sSubPr>
                              <m:ctrlPr>
                                <a:rPr lang="es-PE" altLang="es-PE" i="1">
                                  <a:solidFill>
                                    <a:schemeClr val="tx1"/>
                                  </a:solidFill>
                                  <a:latin typeface="Cambria Math" panose="02040503050406030204" pitchFamily="18" charset="0"/>
                                </a:rPr>
                              </m:ctrlPr>
                            </m:sSubPr>
                            <m:e>
                              <m:r>
                                <a:rPr lang="es-PE" altLang="es-PE" i="1">
                                  <a:solidFill>
                                    <a:schemeClr val="tx1"/>
                                  </a:solidFill>
                                  <a:latin typeface="Cambria Math" panose="02040503050406030204" pitchFamily="18" charset="0"/>
                                </a:rPr>
                                <m:t>𝐷</m:t>
                              </m:r>
                            </m:e>
                            <m:sub>
                              <m:r>
                                <a:rPr lang="es-PE" altLang="es-PE" b="0" i="1" smtClean="0">
                                  <a:solidFill>
                                    <a:schemeClr val="tx1"/>
                                  </a:solidFill>
                                  <a:latin typeface="Cambria Math" panose="02040503050406030204" pitchFamily="18" charset="0"/>
                                </a:rPr>
                                <m:t>1</m:t>
                              </m:r>
                            </m:sub>
                          </m:sSub>
                        </m:num>
                        <m:den>
                          <m:sSub>
                            <m:sSubPr>
                              <m:ctrlPr>
                                <a:rPr lang="es-PE" altLang="es-PE" i="1">
                                  <a:solidFill>
                                    <a:schemeClr val="tx1"/>
                                  </a:solidFill>
                                  <a:latin typeface="Cambria Math" panose="02040503050406030204" pitchFamily="18" charset="0"/>
                                </a:rPr>
                              </m:ctrlPr>
                            </m:sSubPr>
                            <m:e>
                              <m:r>
                                <a:rPr lang="es-PE" altLang="es-PE" i="1">
                                  <a:solidFill>
                                    <a:schemeClr val="tx1"/>
                                  </a:solidFill>
                                  <a:latin typeface="Cambria Math" panose="02040503050406030204" pitchFamily="18" charset="0"/>
                                </a:rPr>
                                <m:t>𝐸</m:t>
                              </m:r>
                            </m:e>
                            <m:sub>
                              <m:r>
                                <a:rPr lang="es-PE" altLang="es-PE" b="0" i="1" smtClean="0">
                                  <a:solidFill>
                                    <a:schemeClr val="tx1"/>
                                  </a:solidFill>
                                  <a:latin typeface="Cambria Math" panose="02040503050406030204" pitchFamily="18" charset="0"/>
                                </a:rPr>
                                <m:t>1</m:t>
                              </m:r>
                            </m:sub>
                          </m:sSub>
                        </m:den>
                      </m:f>
                      <m:r>
                        <a:rPr lang="es-PE" altLang="es-PE" b="0" i="1" smtClean="0">
                          <a:solidFill>
                            <a:schemeClr val="tx1"/>
                          </a:solidFill>
                          <a:latin typeface="Cambria Math" panose="02040503050406030204" pitchFamily="18" charset="0"/>
                        </a:rPr>
                        <m:t>))</m:t>
                      </m:r>
                    </m:oMath>
                  </m:oMathPara>
                </a14:m>
                <a:endParaRPr lang="es-ES_tradnl" altLang="es-PE" dirty="0">
                  <a:solidFill>
                    <a:schemeClr val="tx1"/>
                  </a:solidFill>
                  <a:latin typeface="Arial Narrow" panose="020B0606020202030204" pitchFamily="34" charset="0"/>
                </a:endParaRPr>
              </a:p>
            </p:txBody>
          </p:sp>
        </mc:Choice>
        <mc:Fallback xmlns="">
          <p:sp>
            <p:nvSpPr>
              <p:cNvPr id="17" name="Text Box 19">
                <a:extLst>
                  <a:ext uri="{FF2B5EF4-FFF2-40B4-BE49-F238E27FC236}">
                    <a16:creationId xmlns:a16="http://schemas.microsoft.com/office/drawing/2014/main" id="{DCD66612-6FE5-44CF-969F-C608381F3D65}"/>
                  </a:ext>
                </a:extLst>
              </p:cNvPr>
              <p:cNvSpPr txBox="1">
                <a:spLocks noRot="1" noChangeAspect="1" noMove="1" noResize="1" noEditPoints="1" noAdjustHandles="1" noChangeArrowheads="1" noChangeShapeType="1" noTextEdit="1"/>
              </p:cNvSpPr>
              <p:nvPr/>
            </p:nvSpPr>
            <p:spPr bwMode="auto">
              <a:xfrm>
                <a:off x="3119200" y="4036557"/>
                <a:ext cx="6919230" cy="846387"/>
              </a:xfrm>
              <a:prstGeom prst="rect">
                <a:avLst/>
              </a:prstGeom>
              <a:blipFill>
                <a:blip r:embed="rId6"/>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CuadroTexto 19">
                <a:extLst>
                  <a:ext uri="{FF2B5EF4-FFF2-40B4-BE49-F238E27FC236}">
                    <a16:creationId xmlns:a16="http://schemas.microsoft.com/office/drawing/2014/main" id="{3AE64058-4C4D-42AF-9ED3-2E18B3176FE2}"/>
                  </a:ext>
                </a:extLst>
              </p:cNvPr>
              <p:cNvSpPr txBox="1"/>
              <p:nvPr/>
            </p:nvSpPr>
            <p:spPr>
              <a:xfrm>
                <a:off x="1219200" y="4968467"/>
                <a:ext cx="9869593" cy="1863331"/>
              </a:xfrm>
              <a:prstGeom prst="rect">
                <a:avLst/>
              </a:prstGeom>
              <a:noFill/>
            </p:spPr>
            <p:txBody>
              <a:bodyPr wrap="square" rtlCol="0">
                <a:spAutoFit/>
              </a:bodyPr>
              <a:lstStyle/>
              <a:p>
                <a:r>
                  <a:rPr lang="es-PE" sz="1600" dirty="0"/>
                  <a:t>Donde:</a:t>
                </a:r>
              </a:p>
              <a:p>
                <a14:m>
                  <m:oMath xmlns:m="http://schemas.openxmlformats.org/officeDocument/2006/math">
                    <m:sSub>
                      <m:sSubPr>
                        <m:ctrlPr>
                          <a:rPr lang="es-PE" altLang="es-PE" sz="1600" i="1" smtClean="0">
                            <a:solidFill>
                              <a:schemeClr val="tx1"/>
                            </a:solidFill>
                            <a:latin typeface="Cambria Math" panose="02040503050406030204" pitchFamily="18" charset="0"/>
                          </a:rPr>
                        </m:ctrlPr>
                      </m:sSubPr>
                      <m:e>
                        <m:r>
                          <a:rPr lang="es-PE" altLang="es-PE" sz="1600" i="1">
                            <a:solidFill>
                              <a:schemeClr val="tx1"/>
                            </a:solidFill>
                            <a:latin typeface="Cambria Math" panose="02040503050406030204" pitchFamily="18" charset="0"/>
                            <a:ea typeface="Cambria Math" panose="02040503050406030204" pitchFamily="18" charset="0"/>
                          </a:rPr>
                          <m:t>𝛽</m:t>
                        </m:r>
                      </m:e>
                      <m:sub>
                        <m:r>
                          <a:rPr lang="es-PE" altLang="es-PE" sz="1600" b="0" i="1" smtClean="0">
                            <a:solidFill>
                              <a:schemeClr val="tx1"/>
                            </a:solidFill>
                            <a:latin typeface="Cambria Math" panose="02040503050406030204" pitchFamily="18" charset="0"/>
                          </a:rPr>
                          <m:t>𝐿</m:t>
                        </m:r>
                        <m:r>
                          <a:rPr lang="es-PE" altLang="es-PE" sz="1600" b="0" i="1" smtClean="0">
                            <a:solidFill>
                              <a:schemeClr val="tx1"/>
                            </a:solidFill>
                            <a:latin typeface="Cambria Math" panose="02040503050406030204" pitchFamily="18" charset="0"/>
                          </a:rPr>
                          <m:t>(0)</m:t>
                        </m:r>
                      </m:sub>
                    </m:sSub>
                    <m:r>
                      <a:rPr lang="es-PE" altLang="es-PE" sz="1600" b="0" i="1" smtClean="0">
                        <a:solidFill>
                          <a:schemeClr val="tx1"/>
                        </a:solidFill>
                        <a:latin typeface="Cambria Math" panose="02040503050406030204" pitchFamily="18" charset="0"/>
                      </a:rPr>
                      <m:t>=</m:t>
                    </m:r>
                  </m:oMath>
                </a14:m>
                <a:r>
                  <a:rPr lang="es-PE" altLang="es-PE" sz="1600" b="0" i="1" dirty="0">
                    <a:solidFill>
                      <a:schemeClr val="tx1"/>
                    </a:solidFill>
                    <a:latin typeface="Cambria Math" panose="02040503050406030204" pitchFamily="18" charset="0"/>
                  </a:rPr>
                  <a:t> </a:t>
                </a:r>
                <a:r>
                  <a:rPr lang="es-PE" altLang="es-PE" sz="1600" b="0" dirty="0">
                    <a:solidFill>
                      <a:schemeClr val="tx1"/>
                    </a:solidFill>
                    <a:latin typeface="Cambria Math" panose="02040503050406030204" pitchFamily="18" charset="0"/>
                  </a:rPr>
                  <a:t>Beta apalancada de sector o empresa similar; </a:t>
                </a:r>
                <a14:m>
                  <m:oMath xmlns:m="http://schemas.openxmlformats.org/officeDocument/2006/math">
                    <m:sSub>
                      <m:sSubPr>
                        <m:ctrlPr>
                          <a:rPr lang="es-PE" altLang="es-PE" sz="1600" i="1">
                            <a:latin typeface="Cambria Math" panose="02040503050406030204" pitchFamily="18" charset="0"/>
                          </a:rPr>
                        </m:ctrlPr>
                      </m:sSubPr>
                      <m:e>
                        <m:r>
                          <a:rPr lang="es-PE" altLang="es-PE" sz="1600" i="1">
                            <a:latin typeface="Cambria Math" panose="02040503050406030204" pitchFamily="18" charset="0"/>
                            <a:ea typeface="Cambria Math" panose="02040503050406030204" pitchFamily="18" charset="0"/>
                          </a:rPr>
                          <m:t>𝛽</m:t>
                        </m:r>
                      </m:e>
                      <m:sub>
                        <m:r>
                          <a:rPr lang="es-PE" altLang="es-PE" sz="1600" i="1">
                            <a:latin typeface="Cambria Math" panose="02040503050406030204" pitchFamily="18" charset="0"/>
                          </a:rPr>
                          <m:t>𝐿</m:t>
                        </m:r>
                        <m:r>
                          <a:rPr lang="es-PE" altLang="es-PE" sz="1600" i="1">
                            <a:latin typeface="Cambria Math" panose="02040503050406030204" pitchFamily="18" charset="0"/>
                          </a:rPr>
                          <m:t>(1)</m:t>
                        </m:r>
                      </m:sub>
                    </m:sSub>
                    <m:r>
                      <a:rPr lang="es-PE" altLang="es-PE" sz="1600" i="1">
                        <a:latin typeface="Cambria Math" panose="02040503050406030204" pitchFamily="18" charset="0"/>
                      </a:rPr>
                      <m:t>=</m:t>
                    </m:r>
                  </m:oMath>
                </a14:m>
                <a:r>
                  <a:rPr lang="es-PE" altLang="es-PE" sz="1600" i="1" dirty="0">
                    <a:latin typeface="Cambria Math" panose="02040503050406030204" pitchFamily="18" charset="0"/>
                  </a:rPr>
                  <a:t> </a:t>
                </a:r>
                <a:r>
                  <a:rPr lang="es-PE" altLang="es-PE" sz="1600" dirty="0">
                    <a:latin typeface="Cambria Math" panose="02040503050406030204" pitchFamily="18" charset="0"/>
                  </a:rPr>
                  <a:t>Beta apalancada de la propia empresa</a:t>
                </a:r>
                <a:endParaRPr lang="es-PE" sz="1600" dirty="0"/>
              </a:p>
              <a:p>
                <a14:m>
                  <m:oMath xmlns:m="http://schemas.openxmlformats.org/officeDocument/2006/math">
                    <m:sSub>
                      <m:sSubPr>
                        <m:ctrlPr>
                          <a:rPr lang="es-PE" altLang="es-PE" sz="1600" i="1" smtClean="0">
                            <a:solidFill>
                              <a:schemeClr val="tx1"/>
                            </a:solidFill>
                            <a:latin typeface="Cambria Math" panose="02040503050406030204" pitchFamily="18" charset="0"/>
                          </a:rPr>
                        </m:ctrlPr>
                      </m:sSubPr>
                      <m:e>
                        <m:r>
                          <a:rPr lang="es-PE" altLang="es-PE" sz="1600" i="1">
                            <a:solidFill>
                              <a:schemeClr val="tx1"/>
                            </a:solidFill>
                            <a:latin typeface="Cambria Math" panose="02040503050406030204" pitchFamily="18" charset="0"/>
                            <a:ea typeface="Cambria Math" panose="02040503050406030204" pitchFamily="18" charset="0"/>
                          </a:rPr>
                          <m:t>𝛽</m:t>
                        </m:r>
                      </m:e>
                      <m:sub>
                        <m:r>
                          <a:rPr lang="es-PE" altLang="es-PE" sz="1600" b="0" i="1" smtClean="0">
                            <a:solidFill>
                              <a:schemeClr val="tx1"/>
                            </a:solidFill>
                            <a:latin typeface="Cambria Math" panose="02040503050406030204" pitchFamily="18" charset="0"/>
                            <a:ea typeface="Cambria Math" panose="02040503050406030204" pitchFamily="18" charset="0"/>
                          </a:rPr>
                          <m:t>𝑈</m:t>
                        </m:r>
                        <m:r>
                          <a:rPr lang="es-PE" altLang="es-PE" sz="1600" b="0" i="1" smtClean="0">
                            <a:solidFill>
                              <a:schemeClr val="tx1"/>
                            </a:solidFill>
                            <a:latin typeface="Cambria Math" panose="02040503050406030204" pitchFamily="18" charset="0"/>
                          </a:rPr>
                          <m:t>𝐿</m:t>
                        </m:r>
                        <m:r>
                          <a:rPr lang="es-PE" altLang="es-PE" sz="1600" b="0" i="1" smtClean="0">
                            <a:solidFill>
                              <a:schemeClr val="tx1"/>
                            </a:solidFill>
                            <a:latin typeface="Cambria Math" panose="02040503050406030204" pitchFamily="18" charset="0"/>
                          </a:rPr>
                          <m:t>(0)</m:t>
                        </m:r>
                      </m:sub>
                    </m:sSub>
                    <m:r>
                      <a:rPr lang="es-PE" altLang="es-PE" sz="1600" b="0" i="1" smtClean="0">
                        <a:solidFill>
                          <a:schemeClr val="tx1"/>
                        </a:solidFill>
                        <a:latin typeface="Cambria Math" panose="02040503050406030204" pitchFamily="18" charset="0"/>
                      </a:rPr>
                      <m:t>=</m:t>
                    </m:r>
                  </m:oMath>
                </a14:m>
                <a:r>
                  <a:rPr lang="es-PE" altLang="es-PE" sz="1600" b="0" i="1" dirty="0">
                    <a:solidFill>
                      <a:schemeClr val="tx1"/>
                    </a:solidFill>
                    <a:latin typeface="Cambria Math" panose="02040503050406030204" pitchFamily="18" charset="0"/>
                  </a:rPr>
                  <a:t> </a:t>
                </a:r>
                <a:r>
                  <a:rPr lang="es-PE" altLang="es-PE" sz="1600" b="0" dirty="0">
                    <a:solidFill>
                      <a:schemeClr val="tx1"/>
                    </a:solidFill>
                    <a:latin typeface="Cambria Math" panose="02040503050406030204" pitchFamily="18" charset="0"/>
                  </a:rPr>
                  <a:t>Beta desapalancada de sector o empresa similar ; </a:t>
                </a:r>
                <a14:m>
                  <m:oMath xmlns:m="http://schemas.openxmlformats.org/officeDocument/2006/math">
                    <m:sSub>
                      <m:sSubPr>
                        <m:ctrlPr>
                          <a:rPr lang="es-PE" altLang="es-PE" sz="1600" i="1">
                            <a:latin typeface="Cambria Math" panose="02040503050406030204" pitchFamily="18" charset="0"/>
                          </a:rPr>
                        </m:ctrlPr>
                      </m:sSubPr>
                      <m:e>
                        <m:r>
                          <a:rPr lang="es-PE" altLang="es-PE" sz="1600" i="1">
                            <a:latin typeface="Cambria Math" panose="02040503050406030204" pitchFamily="18" charset="0"/>
                            <a:ea typeface="Cambria Math" panose="02040503050406030204" pitchFamily="18" charset="0"/>
                          </a:rPr>
                          <m:t>𝛽</m:t>
                        </m:r>
                      </m:e>
                      <m:sub>
                        <m:r>
                          <a:rPr lang="es-PE" altLang="es-PE" sz="1600" b="0" i="1" smtClean="0">
                            <a:latin typeface="Cambria Math" panose="02040503050406030204" pitchFamily="18" charset="0"/>
                            <a:ea typeface="Cambria Math" panose="02040503050406030204" pitchFamily="18" charset="0"/>
                          </a:rPr>
                          <m:t>𝑈</m:t>
                        </m:r>
                        <m:r>
                          <a:rPr lang="es-PE" altLang="es-PE" sz="1600" i="1">
                            <a:latin typeface="Cambria Math" panose="02040503050406030204" pitchFamily="18" charset="0"/>
                          </a:rPr>
                          <m:t>𝐿</m:t>
                        </m:r>
                        <m:r>
                          <a:rPr lang="es-PE" altLang="es-PE" sz="1600" i="1">
                            <a:latin typeface="Cambria Math" panose="02040503050406030204" pitchFamily="18" charset="0"/>
                          </a:rPr>
                          <m:t>(1)</m:t>
                        </m:r>
                      </m:sub>
                    </m:sSub>
                    <m:r>
                      <a:rPr lang="es-PE" altLang="es-PE" sz="1600" i="1">
                        <a:latin typeface="Cambria Math" panose="02040503050406030204" pitchFamily="18" charset="0"/>
                      </a:rPr>
                      <m:t>=</m:t>
                    </m:r>
                  </m:oMath>
                </a14:m>
                <a:r>
                  <a:rPr lang="es-PE" altLang="es-PE" sz="1600" i="1" dirty="0">
                    <a:latin typeface="Cambria Math" panose="02040503050406030204" pitchFamily="18" charset="0"/>
                  </a:rPr>
                  <a:t> </a:t>
                </a:r>
                <a:r>
                  <a:rPr lang="es-PE" altLang="es-PE" sz="1600" dirty="0">
                    <a:latin typeface="Cambria Math" panose="02040503050406030204" pitchFamily="18" charset="0"/>
                  </a:rPr>
                  <a:t>Beta desapalancada de la propia empresa</a:t>
                </a:r>
                <a:endParaRPr lang="es-PE" altLang="es-PE" sz="1600" b="0" dirty="0">
                  <a:solidFill>
                    <a:schemeClr val="tx1"/>
                  </a:solidFill>
                  <a:latin typeface="Cambria Math" panose="02040503050406030204" pitchFamily="18" charset="0"/>
                </a:endParaRPr>
              </a:p>
              <a:p>
                <a14:m>
                  <m:oMath xmlns:m="http://schemas.openxmlformats.org/officeDocument/2006/math">
                    <m:sSub>
                      <m:sSubPr>
                        <m:ctrlPr>
                          <a:rPr lang="es-PE" altLang="es-PE" sz="160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𝑡</m:t>
                        </m:r>
                      </m:e>
                      <m:sub>
                        <m:r>
                          <a:rPr lang="es-PE" altLang="es-PE" sz="1600" b="0" i="1" smtClean="0">
                            <a:solidFill>
                              <a:schemeClr val="tx1"/>
                            </a:solidFill>
                            <a:latin typeface="Cambria Math" panose="02040503050406030204" pitchFamily="18" charset="0"/>
                          </a:rPr>
                          <m:t>0</m:t>
                        </m:r>
                      </m:sub>
                    </m:sSub>
                    <m:r>
                      <a:rPr lang="es-PE" altLang="es-PE" sz="1600" b="0" i="0" smtClean="0">
                        <a:solidFill>
                          <a:schemeClr val="tx1"/>
                        </a:solidFill>
                        <a:latin typeface="Cambria Math" panose="02040503050406030204" pitchFamily="18" charset="0"/>
                      </a:rPr>
                      <m:t>=</m:t>
                    </m:r>
                  </m:oMath>
                </a14:m>
                <a:r>
                  <a:rPr lang="es-PE" altLang="es-PE" sz="1600" b="0" dirty="0">
                    <a:solidFill>
                      <a:schemeClr val="tx1"/>
                    </a:solidFill>
                    <a:latin typeface="Cambria Math" panose="02040503050406030204" pitchFamily="18" charset="0"/>
                  </a:rPr>
                  <a:t> tasa impositiva del sector o empresa similar ;</a:t>
                </a:r>
                <a:r>
                  <a:rPr lang="es-PE" altLang="es-PE" sz="1600" dirty="0"/>
                  <a:t> </a:t>
                </a:r>
                <a14:m>
                  <m:oMath xmlns:m="http://schemas.openxmlformats.org/officeDocument/2006/math">
                    <m:sSub>
                      <m:sSubPr>
                        <m:ctrlPr>
                          <a:rPr lang="es-PE" altLang="es-PE" sz="1600" i="1">
                            <a:latin typeface="Cambria Math" panose="02040503050406030204" pitchFamily="18" charset="0"/>
                          </a:rPr>
                        </m:ctrlPr>
                      </m:sSubPr>
                      <m:e>
                        <m:r>
                          <a:rPr lang="es-PE" altLang="es-PE" sz="1600" i="1">
                            <a:latin typeface="Cambria Math" panose="02040503050406030204" pitchFamily="18" charset="0"/>
                          </a:rPr>
                          <m:t>𝑡</m:t>
                        </m:r>
                      </m:e>
                      <m:sub>
                        <m:r>
                          <a:rPr lang="es-PE" altLang="es-PE" sz="1600" b="0" i="1" smtClean="0">
                            <a:latin typeface="Cambria Math" panose="02040503050406030204" pitchFamily="18" charset="0"/>
                          </a:rPr>
                          <m:t>1</m:t>
                        </m:r>
                      </m:sub>
                    </m:sSub>
                    <m:r>
                      <a:rPr lang="es-PE" altLang="es-PE" sz="1600">
                        <a:latin typeface="Cambria Math" panose="02040503050406030204" pitchFamily="18" charset="0"/>
                      </a:rPr>
                      <m:t>=</m:t>
                    </m:r>
                  </m:oMath>
                </a14:m>
                <a:r>
                  <a:rPr lang="es-PE" altLang="es-PE" sz="1600" dirty="0">
                    <a:latin typeface="Cambria Math" panose="02040503050406030204" pitchFamily="18" charset="0"/>
                  </a:rPr>
                  <a:t> tasa impositiva de la propia empresa</a:t>
                </a:r>
                <a:endParaRPr lang="es-PE" altLang="es-PE" sz="1600" b="0" dirty="0">
                  <a:solidFill>
                    <a:schemeClr val="tx1"/>
                  </a:solidFill>
                  <a:latin typeface="Cambria Math" panose="02040503050406030204" pitchFamily="18" charset="0"/>
                </a:endParaRPr>
              </a:p>
              <a:p>
                <a14:m>
                  <m:oMath xmlns:m="http://schemas.openxmlformats.org/officeDocument/2006/math">
                    <m:sSub>
                      <m:sSubPr>
                        <m:ctrlPr>
                          <a:rPr lang="es-PE" altLang="es-PE" sz="1600" i="1">
                            <a:latin typeface="Cambria Math" panose="02040503050406030204" pitchFamily="18" charset="0"/>
                          </a:rPr>
                        </m:ctrlPr>
                      </m:sSubPr>
                      <m:e>
                        <m:r>
                          <a:rPr lang="es-PE" altLang="es-PE" sz="1600" b="0" i="1" smtClean="0">
                            <a:latin typeface="Cambria Math" panose="02040503050406030204" pitchFamily="18" charset="0"/>
                          </a:rPr>
                          <m:t>𝐷</m:t>
                        </m:r>
                      </m:e>
                      <m:sub>
                        <m:r>
                          <a:rPr lang="es-PE" altLang="es-PE" sz="1600" i="1">
                            <a:latin typeface="Cambria Math" panose="02040503050406030204" pitchFamily="18" charset="0"/>
                          </a:rPr>
                          <m:t>0</m:t>
                        </m:r>
                      </m:sub>
                    </m:sSub>
                    <m:r>
                      <a:rPr lang="es-PE" altLang="es-PE" sz="1600">
                        <a:latin typeface="Cambria Math" panose="02040503050406030204" pitchFamily="18" charset="0"/>
                      </a:rPr>
                      <m:t>=</m:t>
                    </m:r>
                  </m:oMath>
                </a14:m>
                <a:r>
                  <a:rPr lang="es-PE" altLang="es-PE" sz="1600" dirty="0">
                    <a:latin typeface="Cambria Math" panose="02040503050406030204" pitchFamily="18" charset="0"/>
                  </a:rPr>
                  <a:t> VM de la deuda del sector o empresa similar ;</a:t>
                </a:r>
                <a:r>
                  <a:rPr lang="es-PE" altLang="es-PE" sz="1600" dirty="0"/>
                  <a:t> </a:t>
                </a:r>
                <a14:m>
                  <m:oMath xmlns:m="http://schemas.openxmlformats.org/officeDocument/2006/math">
                    <m:sSub>
                      <m:sSubPr>
                        <m:ctrlPr>
                          <a:rPr lang="es-PE" altLang="es-PE" sz="1600" i="1">
                            <a:latin typeface="Cambria Math" panose="02040503050406030204" pitchFamily="18" charset="0"/>
                          </a:rPr>
                        </m:ctrlPr>
                      </m:sSubPr>
                      <m:e>
                        <m:r>
                          <a:rPr lang="es-PE" altLang="es-PE" sz="1600" b="0" i="1" smtClean="0">
                            <a:latin typeface="Cambria Math" panose="02040503050406030204" pitchFamily="18" charset="0"/>
                          </a:rPr>
                          <m:t>𝐷</m:t>
                        </m:r>
                      </m:e>
                      <m:sub>
                        <m:r>
                          <a:rPr lang="es-PE" altLang="es-PE" sz="1600" i="1">
                            <a:latin typeface="Cambria Math" panose="02040503050406030204" pitchFamily="18" charset="0"/>
                          </a:rPr>
                          <m:t>1</m:t>
                        </m:r>
                      </m:sub>
                    </m:sSub>
                    <m:r>
                      <a:rPr lang="es-PE" altLang="es-PE" sz="1600">
                        <a:latin typeface="Cambria Math" panose="02040503050406030204" pitchFamily="18" charset="0"/>
                      </a:rPr>
                      <m:t>=</m:t>
                    </m:r>
                    <m:r>
                      <m:rPr>
                        <m:nor/>
                      </m:rPr>
                      <a:rPr lang="es-PE" altLang="es-PE" sz="1600" dirty="0">
                        <a:latin typeface="Cambria Math" panose="02040503050406030204" pitchFamily="18" charset="0"/>
                      </a:rPr>
                      <m:t>VM</m:t>
                    </m:r>
                    <m:r>
                      <m:rPr>
                        <m:nor/>
                      </m:rPr>
                      <a:rPr lang="es-PE" altLang="es-PE" sz="1600" dirty="0">
                        <a:latin typeface="Cambria Math" panose="02040503050406030204" pitchFamily="18" charset="0"/>
                      </a:rPr>
                      <m:t> </m:t>
                    </m:r>
                    <m:r>
                      <m:rPr>
                        <m:nor/>
                      </m:rPr>
                      <a:rPr lang="es-PE" altLang="es-PE" sz="1600" dirty="0">
                        <a:latin typeface="Cambria Math" panose="02040503050406030204" pitchFamily="18" charset="0"/>
                      </a:rPr>
                      <m:t>de</m:t>
                    </m:r>
                    <m:r>
                      <m:rPr>
                        <m:nor/>
                      </m:rPr>
                      <a:rPr lang="es-PE" altLang="es-PE" sz="1600" dirty="0">
                        <a:latin typeface="Cambria Math" panose="02040503050406030204" pitchFamily="18" charset="0"/>
                      </a:rPr>
                      <m:t> </m:t>
                    </m:r>
                    <m:r>
                      <m:rPr>
                        <m:nor/>
                      </m:rPr>
                      <a:rPr lang="es-PE" altLang="es-PE" sz="1600" b="0" i="0" dirty="0" smtClean="0">
                        <a:latin typeface="Cambria Math" panose="02040503050406030204" pitchFamily="18" charset="0"/>
                      </a:rPr>
                      <m:t>deuda</m:t>
                    </m:r>
                    <m:r>
                      <m:rPr>
                        <m:nor/>
                      </m:rPr>
                      <a:rPr lang="es-PE" altLang="es-PE" sz="1600" dirty="0">
                        <a:latin typeface="Cambria Math" panose="02040503050406030204" pitchFamily="18" charset="0"/>
                      </a:rPr>
                      <m:t> </m:t>
                    </m:r>
                    <m:r>
                      <m:rPr>
                        <m:nor/>
                      </m:rPr>
                      <a:rPr lang="es-PE" altLang="es-PE" sz="1600" dirty="0">
                        <a:latin typeface="Cambria Math" panose="02040503050406030204" pitchFamily="18" charset="0"/>
                      </a:rPr>
                      <m:t>de</m:t>
                    </m:r>
                    <m:r>
                      <m:rPr>
                        <m:nor/>
                      </m:rPr>
                      <a:rPr lang="es-PE" altLang="es-PE" sz="1600" b="0" i="0" dirty="0" smtClean="0">
                        <a:latin typeface="Cambria Math" panose="02040503050406030204" pitchFamily="18" charset="0"/>
                      </a:rPr>
                      <m:t> </m:t>
                    </m:r>
                    <m:r>
                      <m:rPr>
                        <m:nor/>
                      </m:rPr>
                      <a:rPr lang="es-PE" altLang="es-PE" sz="1600" dirty="0">
                        <a:latin typeface="Cambria Math" panose="02040503050406030204" pitchFamily="18" charset="0"/>
                      </a:rPr>
                      <m:t>l</m:t>
                    </m:r>
                    <m:r>
                      <m:rPr>
                        <m:nor/>
                      </m:rPr>
                      <a:rPr lang="es-PE" altLang="es-PE" sz="1600" b="0" i="0" dirty="0" smtClean="0">
                        <a:latin typeface="Cambria Math" panose="02040503050406030204" pitchFamily="18" charset="0"/>
                      </a:rPr>
                      <m:t>a</m:t>
                    </m:r>
                    <m:r>
                      <m:rPr>
                        <m:nor/>
                      </m:rPr>
                      <a:rPr lang="es-PE" altLang="es-PE" sz="1600" b="0" i="0" dirty="0" smtClean="0">
                        <a:latin typeface="Cambria Math" panose="02040503050406030204" pitchFamily="18" charset="0"/>
                      </a:rPr>
                      <m:t> </m:t>
                    </m:r>
                    <m:r>
                      <m:rPr>
                        <m:nor/>
                      </m:rPr>
                      <a:rPr lang="es-PE" altLang="es-PE" sz="1600" b="0" i="0" dirty="0" smtClean="0">
                        <a:latin typeface="Cambria Math" panose="02040503050406030204" pitchFamily="18" charset="0"/>
                      </a:rPr>
                      <m:t>propia</m:t>
                    </m:r>
                    <m:r>
                      <m:rPr>
                        <m:nor/>
                      </m:rPr>
                      <a:rPr lang="es-PE" altLang="es-PE" sz="1600" b="0" i="0" dirty="0" smtClean="0">
                        <a:latin typeface="Cambria Math" panose="02040503050406030204" pitchFamily="18" charset="0"/>
                      </a:rPr>
                      <m:t> </m:t>
                    </m:r>
                    <m:r>
                      <m:rPr>
                        <m:nor/>
                      </m:rPr>
                      <a:rPr lang="es-PE" altLang="es-PE" sz="1600" b="0" i="0" dirty="0" smtClean="0">
                        <a:latin typeface="Cambria Math" panose="02040503050406030204" pitchFamily="18" charset="0"/>
                      </a:rPr>
                      <m:t>empresa</m:t>
                    </m:r>
                  </m:oMath>
                </a14:m>
                <a:endParaRPr lang="es-PE" altLang="es-PE" sz="1600" dirty="0">
                  <a:latin typeface="Cambria Math" panose="02040503050406030204" pitchFamily="18" charset="0"/>
                </a:endParaRPr>
              </a:p>
              <a:p>
                <a14:m>
                  <m:oMath xmlns:m="http://schemas.openxmlformats.org/officeDocument/2006/math">
                    <m:sSub>
                      <m:sSubPr>
                        <m:ctrlPr>
                          <a:rPr lang="es-PE" altLang="es-PE" sz="160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𝐸</m:t>
                        </m:r>
                      </m:e>
                      <m:sub>
                        <m:r>
                          <a:rPr lang="es-PE" altLang="es-PE" sz="1600" b="0" i="1" smtClean="0">
                            <a:solidFill>
                              <a:schemeClr val="tx1"/>
                            </a:solidFill>
                            <a:latin typeface="Cambria Math" panose="02040503050406030204" pitchFamily="18" charset="0"/>
                          </a:rPr>
                          <m:t>0</m:t>
                        </m:r>
                      </m:sub>
                    </m:sSub>
                    <m:r>
                      <a:rPr lang="es-PE" altLang="es-PE" sz="1600" b="0" i="0" smtClean="0">
                        <a:solidFill>
                          <a:schemeClr val="tx1"/>
                        </a:solidFill>
                        <a:latin typeface="Cambria Math" panose="02040503050406030204" pitchFamily="18" charset="0"/>
                      </a:rPr>
                      <m:t>=</m:t>
                    </m:r>
                  </m:oMath>
                </a14:m>
                <a:r>
                  <a:rPr lang="es-PE" altLang="es-PE" sz="1600" b="0" dirty="0">
                    <a:solidFill>
                      <a:schemeClr val="tx1"/>
                    </a:solidFill>
                    <a:latin typeface="Cambria Math" panose="02040503050406030204" pitchFamily="18" charset="0"/>
                  </a:rPr>
                  <a:t> VM de acciones del sector o empresa similar;</a:t>
                </a:r>
                <a:r>
                  <a:rPr lang="es-PE" altLang="es-PE" sz="1600" dirty="0"/>
                  <a:t> </a:t>
                </a:r>
                <a14:m>
                  <m:oMath xmlns:m="http://schemas.openxmlformats.org/officeDocument/2006/math">
                    <m:sSub>
                      <m:sSubPr>
                        <m:ctrlPr>
                          <a:rPr lang="es-PE" altLang="es-PE" sz="1600" i="1">
                            <a:latin typeface="Cambria Math" panose="02040503050406030204" pitchFamily="18" charset="0"/>
                          </a:rPr>
                        </m:ctrlPr>
                      </m:sSubPr>
                      <m:e>
                        <m:r>
                          <a:rPr lang="es-PE" altLang="es-PE" sz="1600" b="0" i="1" smtClean="0">
                            <a:latin typeface="Cambria Math" panose="02040503050406030204" pitchFamily="18" charset="0"/>
                          </a:rPr>
                          <m:t>𝐷</m:t>
                        </m:r>
                      </m:e>
                      <m:sub>
                        <m:r>
                          <a:rPr lang="es-PE" altLang="es-PE" sz="1600" b="0" i="1" smtClean="0">
                            <a:latin typeface="Cambria Math" panose="02040503050406030204" pitchFamily="18" charset="0"/>
                          </a:rPr>
                          <m:t>1</m:t>
                        </m:r>
                      </m:sub>
                    </m:sSub>
                    <m:r>
                      <a:rPr lang="es-PE" altLang="es-PE" sz="1600">
                        <a:latin typeface="Cambria Math" panose="02040503050406030204" pitchFamily="18" charset="0"/>
                      </a:rPr>
                      <m:t>=</m:t>
                    </m:r>
                    <m:r>
                      <m:rPr>
                        <m:nor/>
                      </m:rPr>
                      <a:rPr lang="es-PE" altLang="es-PE" sz="1600" dirty="0">
                        <a:latin typeface="Cambria Math" panose="02040503050406030204" pitchFamily="18" charset="0"/>
                      </a:rPr>
                      <m:t>VM</m:t>
                    </m:r>
                    <m:r>
                      <m:rPr>
                        <m:nor/>
                      </m:rPr>
                      <a:rPr lang="es-PE" altLang="es-PE" sz="1600" dirty="0">
                        <a:latin typeface="Cambria Math" panose="02040503050406030204" pitchFamily="18" charset="0"/>
                      </a:rPr>
                      <m:t> </m:t>
                    </m:r>
                    <m:r>
                      <m:rPr>
                        <m:nor/>
                      </m:rPr>
                      <a:rPr lang="es-PE" altLang="es-PE" sz="1600" dirty="0">
                        <a:latin typeface="Cambria Math" panose="02040503050406030204" pitchFamily="18" charset="0"/>
                      </a:rPr>
                      <m:t>de</m:t>
                    </m:r>
                    <m:r>
                      <m:rPr>
                        <m:nor/>
                      </m:rPr>
                      <a:rPr lang="es-PE" altLang="es-PE" sz="1600" b="0" i="0" dirty="0" smtClean="0">
                        <a:latin typeface="Cambria Math" panose="02040503050406030204" pitchFamily="18" charset="0"/>
                      </a:rPr>
                      <m:t> </m:t>
                    </m:r>
                    <m:r>
                      <m:rPr>
                        <m:nor/>
                      </m:rPr>
                      <a:rPr lang="es-PE" altLang="es-PE" sz="1600" b="0" i="0" dirty="0" smtClean="0">
                        <a:latin typeface="Cambria Math" panose="02040503050406030204" pitchFamily="18" charset="0"/>
                      </a:rPr>
                      <m:t>acciones</m:t>
                    </m:r>
                    <m:r>
                      <m:rPr>
                        <m:nor/>
                      </m:rPr>
                      <a:rPr lang="es-PE" altLang="es-PE" sz="1600" b="0" i="0" dirty="0" smtClean="0">
                        <a:latin typeface="Cambria Math" panose="02040503050406030204" pitchFamily="18" charset="0"/>
                      </a:rPr>
                      <m:t> </m:t>
                    </m:r>
                    <m:r>
                      <m:rPr>
                        <m:nor/>
                      </m:rPr>
                      <a:rPr lang="es-PE" altLang="es-PE" sz="1600" b="0" i="0" dirty="0" smtClean="0">
                        <a:latin typeface="Cambria Math" panose="02040503050406030204" pitchFamily="18" charset="0"/>
                      </a:rPr>
                      <m:t>de</m:t>
                    </m:r>
                    <m:r>
                      <m:rPr>
                        <m:nor/>
                      </m:rPr>
                      <a:rPr lang="es-PE" altLang="es-PE" sz="1600" b="0" i="0" dirty="0" smtClean="0">
                        <a:latin typeface="Cambria Math" panose="02040503050406030204" pitchFamily="18" charset="0"/>
                      </a:rPr>
                      <m:t> </m:t>
                    </m:r>
                    <m:r>
                      <m:rPr>
                        <m:nor/>
                      </m:rPr>
                      <a:rPr lang="es-PE" altLang="es-PE" sz="1600" b="0" i="0" dirty="0" smtClean="0">
                        <a:latin typeface="Cambria Math" panose="02040503050406030204" pitchFamily="18" charset="0"/>
                      </a:rPr>
                      <m:t>la</m:t>
                    </m:r>
                    <m:r>
                      <m:rPr>
                        <m:nor/>
                      </m:rPr>
                      <a:rPr lang="es-PE" altLang="es-PE" sz="1600" b="0" i="0" dirty="0" smtClean="0">
                        <a:latin typeface="Cambria Math" panose="02040503050406030204" pitchFamily="18" charset="0"/>
                      </a:rPr>
                      <m:t> </m:t>
                    </m:r>
                    <m:r>
                      <m:rPr>
                        <m:nor/>
                      </m:rPr>
                      <a:rPr lang="es-PE" altLang="es-PE" sz="1600" b="0" i="0" dirty="0" smtClean="0">
                        <a:latin typeface="Cambria Math" panose="02040503050406030204" pitchFamily="18" charset="0"/>
                      </a:rPr>
                      <m:t>propia</m:t>
                    </m:r>
                    <m:r>
                      <m:rPr>
                        <m:nor/>
                      </m:rPr>
                      <a:rPr lang="es-PE" altLang="es-PE" sz="1600" b="0" i="0" dirty="0" smtClean="0">
                        <a:latin typeface="Cambria Math" panose="02040503050406030204" pitchFamily="18" charset="0"/>
                      </a:rPr>
                      <m:t> </m:t>
                    </m:r>
                    <m:r>
                      <m:rPr>
                        <m:nor/>
                      </m:rPr>
                      <a:rPr lang="es-PE" altLang="es-PE" sz="1600" b="0" i="0" dirty="0" smtClean="0">
                        <a:latin typeface="Cambria Math" panose="02040503050406030204" pitchFamily="18" charset="0"/>
                      </a:rPr>
                      <m:t>empresa</m:t>
                    </m:r>
                  </m:oMath>
                </a14:m>
                <a:endParaRPr lang="es-PE" altLang="es-PE" sz="1600" b="0" dirty="0">
                  <a:solidFill>
                    <a:schemeClr val="tx1"/>
                  </a:solidFill>
                  <a:latin typeface="Cambria Math" panose="02040503050406030204" pitchFamily="18" charset="0"/>
                </a:endParaRPr>
              </a:p>
              <a:p>
                <a:endParaRPr lang="es-PE" sz="1600" dirty="0"/>
              </a:p>
            </p:txBody>
          </p:sp>
        </mc:Choice>
        <mc:Fallback xmlns="">
          <p:sp>
            <p:nvSpPr>
              <p:cNvPr id="24" name="CuadroTexto 19">
                <a:extLst>
                  <a:ext uri="{FF2B5EF4-FFF2-40B4-BE49-F238E27FC236}">
                    <a16:creationId xmlns:a16="http://schemas.microsoft.com/office/drawing/2014/main" id="{3AE64058-4C4D-42AF-9ED3-2E18B3176FE2}"/>
                  </a:ext>
                </a:extLst>
              </p:cNvPr>
              <p:cNvSpPr txBox="1">
                <a:spLocks noRot="1" noChangeAspect="1" noMove="1" noResize="1" noEditPoints="1" noAdjustHandles="1" noChangeArrowheads="1" noChangeShapeType="1" noTextEdit="1"/>
              </p:cNvSpPr>
              <p:nvPr/>
            </p:nvSpPr>
            <p:spPr>
              <a:xfrm>
                <a:off x="1219200" y="4968467"/>
                <a:ext cx="9869593" cy="1863331"/>
              </a:xfrm>
              <a:prstGeom prst="rect">
                <a:avLst/>
              </a:prstGeom>
              <a:blipFill>
                <a:blip r:embed="rId7"/>
                <a:stretch>
                  <a:fillRect l="-309" t="-9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 Box 19">
                <a:extLst>
                  <a:ext uri="{FF2B5EF4-FFF2-40B4-BE49-F238E27FC236}">
                    <a16:creationId xmlns:a16="http://schemas.microsoft.com/office/drawing/2014/main" id="{F0029FF2-F294-4D7D-BC1F-4F11AB12BA69}"/>
                  </a:ext>
                </a:extLst>
              </p:cNvPr>
              <p:cNvSpPr txBox="1">
                <a:spLocks noChangeArrowheads="1"/>
              </p:cNvSpPr>
              <p:nvPr/>
            </p:nvSpPr>
            <p:spPr bwMode="auto">
              <a:xfrm>
                <a:off x="3119200" y="2801679"/>
                <a:ext cx="6919230" cy="1149355"/>
              </a:xfrm>
              <a:prstGeom prst="rect">
                <a:avLst/>
              </a:prstGeom>
              <a:solidFill>
                <a:schemeClr val="accent3">
                  <a:lumMod val="40000"/>
                  <a:lumOff val="6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sSub>
                        <m:sSubPr>
                          <m:ctrlPr>
                            <a:rPr lang="es-PE" altLang="es-PE" i="1" smtClean="0">
                              <a:solidFill>
                                <a:schemeClr val="tx1"/>
                              </a:solidFill>
                              <a:latin typeface="Cambria Math" panose="02040503050406030204" pitchFamily="18" charset="0"/>
                            </a:rPr>
                          </m:ctrlPr>
                        </m:sSubPr>
                        <m:e>
                          <m:r>
                            <a:rPr lang="es-PE" altLang="es-PE" i="1">
                              <a:solidFill>
                                <a:schemeClr val="tx1"/>
                              </a:solidFill>
                              <a:latin typeface="Cambria Math" panose="02040503050406030204" pitchFamily="18" charset="0"/>
                              <a:ea typeface="Cambria Math" panose="02040503050406030204" pitchFamily="18" charset="0"/>
                            </a:rPr>
                            <m:t>𝛽</m:t>
                          </m:r>
                        </m:e>
                        <m:sub>
                          <m:r>
                            <a:rPr lang="es-PE" altLang="es-PE" b="0" i="1" smtClean="0">
                              <a:solidFill>
                                <a:schemeClr val="tx1"/>
                              </a:solidFill>
                              <a:latin typeface="Cambria Math" panose="02040503050406030204" pitchFamily="18" charset="0"/>
                              <a:ea typeface="Cambria Math" panose="02040503050406030204" pitchFamily="18" charset="0"/>
                            </a:rPr>
                            <m:t>𝑈</m:t>
                          </m:r>
                          <m:r>
                            <a:rPr lang="es-PE" altLang="es-PE" b="0" i="1" smtClean="0">
                              <a:solidFill>
                                <a:schemeClr val="tx1"/>
                              </a:solidFill>
                              <a:latin typeface="Cambria Math" panose="02040503050406030204" pitchFamily="18" charset="0"/>
                            </a:rPr>
                            <m:t>𝐿</m:t>
                          </m:r>
                          <m:r>
                            <a:rPr lang="es-PE" altLang="es-PE" b="0" i="1" smtClean="0">
                              <a:solidFill>
                                <a:schemeClr val="tx1"/>
                              </a:solidFill>
                              <a:latin typeface="Cambria Math" panose="02040503050406030204" pitchFamily="18" charset="0"/>
                            </a:rPr>
                            <m:t>(0)</m:t>
                          </m:r>
                        </m:sub>
                      </m:sSub>
                      <m:r>
                        <a:rPr lang="es-PE" altLang="es-PE" b="0" i="1" smtClean="0">
                          <a:solidFill>
                            <a:schemeClr val="tx1"/>
                          </a:solidFill>
                          <a:latin typeface="Cambria Math" panose="02040503050406030204" pitchFamily="18" charset="0"/>
                        </a:rPr>
                        <m:t>=</m:t>
                      </m:r>
                      <m:sSub>
                        <m:sSubPr>
                          <m:ctrlPr>
                            <a:rPr lang="es-PE" altLang="es-PE" i="1">
                              <a:solidFill>
                                <a:schemeClr val="tx1"/>
                              </a:solidFill>
                              <a:latin typeface="Cambria Math" panose="02040503050406030204" pitchFamily="18" charset="0"/>
                            </a:rPr>
                          </m:ctrlPr>
                        </m:sSubPr>
                        <m:e>
                          <m:r>
                            <a:rPr lang="es-PE" altLang="es-PE" i="1">
                              <a:solidFill>
                                <a:schemeClr val="tx1"/>
                              </a:solidFill>
                              <a:latin typeface="Cambria Math" panose="02040503050406030204" pitchFamily="18" charset="0"/>
                              <a:ea typeface="Cambria Math" panose="02040503050406030204" pitchFamily="18" charset="0"/>
                            </a:rPr>
                            <m:t>𝛽</m:t>
                          </m:r>
                        </m:e>
                        <m:sub>
                          <m:r>
                            <a:rPr lang="es-PE" altLang="es-PE" b="0" i="1" smtClean="0">
                              <a:solidFill>
                                <a:schemeClr val="tx1"/>
                              </a:solidFill>
                              <a:latin typeface="Cambria Math" panose="02040503050406030204" pitchFamily="18" charset="0"/>
                              <a:ea typeface="Cambria Math" panose="02040503050406030204" pitchFamily="18" charset="0"/>
                            </a:rPr>
                            <m:t>𝐿</m:t>
                          </m:r>
                          <m:r>
                            <a:rPr lang="es-PE" altLang="es-PE" b="0" i="1" smtClean="0">
                              <a:solidFill>
                                <a:schemeClr val="tx1"/>
                              </a:solidFill>
                              <a:latin typeface="Cambria Math" panose="02040503050406030204" pitchFamily="18" charset="0"/>
                              <a:ea typeface="Cambria Math" panose="02040503050406030204" pitchFamily="18" charset="0"/>
                            </a:rPr>
                            <m:t>(0)</m:t>
                          </m:r>
                        </m:sub>
                      </m:sSub>
                      <m:r>
                        <a:rPr lang="es-PE" altLang="es-PE" b="0" i="1" smtClean="0">
                          <a:solidFill>
                            <a:schemeClr val="tx1"/>
                          </a:solidFill>
                          <a:latin typeface="Cambria Math" panose="02040503050406030204" pitchFamily="18" charset="0"/>
                        </a:rPr>
                        <m:t>∗</m:t>
                      </m:r>
                      <m:f>
                        <m:fPr>
                          <m:ctrlPr>
                            <a:rPr lang="es-PE" altLang="es-PE" b="0" i="1" smtClean="0">
                              <a:solidFill>
                                <a:schemeClr val="tx1"/>
                              </a:solidFill>
                              <a:latin typeface="Cambria Math" panose="02040503050406030204" pitchFamily="18" charset="0"/>
                            </a:rPr>
                          </m:ctrlPr>
                        </m:fPr>
                        <m:num>
                          <m:r>
                            <a:rPr lang="es-PE" altLang="es-PE" b="0" i="1" smtClean="0">
                              <a:solidFill>
                                <a:schemeClr val="tx1"/>
                              </a:solidFill>
                              <a:latin typeface="Cambria Math" panose="02040503050406030204" pitchFamily="18" charset="0"/>
                            </a:rPr>
                            <m:t>1</m:t>
                          </m:r>
                        </m:num>
                        <m:den>
                          <m:r>
                            <a:rPr lang="es-PE" altLang="es-PE" i="1">
                              <a:solidFill>
                                <a:schemeClr val="tx1"/>
                              </a:solidFill>
                              <a:latin typeface="Cambria Math" panose="02040503050406030204" pitchFamily="18" charset="0"/>
                            </a:rPr>
                            <m:t>(1+(1−</m:t>
                          </m:r>
                          <m:sSub>
                            <m:sSubPr>
                              <m:ctrlPr>
                                <a:rPr lang="es-PE" altLang="es-PE" i="1" smtClean="0">
                                  <a:solidFill>
                                    <a:schemeClr val="tx1"/>
                                  </a:solidFill>
                                  <a:latin typeface="Cambria Math" panose="02040503050406030204" pitchFamily="18" charset="0"/>
                                </a:rPr>
                              </m:ctrlPr>
                            </m:sSubPr>
                            <m:e>
                              <m:r>
                                <a:rPr lang="es-PE" altLang="es-PE" b="0" i="1" smtClean="0">
                                  <a:solidFill>
                                    <a:schemeClr val="tx1"/>
                                  </a:solidFill>
                                  <a:latin typeface="Cambria Math" panose="02040503050406030204" pitchFamily="18" charset="0"/>
                                </a:rPr>
                                <m:t>𝑡</m:t>
                              </m:r>
                            </m:e>
                            <m:sub>
                              <m:r>
                                <a:rPr lang="es-PE" altLang="es-PE" b="0" i="1" smtClean="0">
                                  <a:solidFill>
                                    <a:schemeClr val="tx1"/>
                                  </a:solidFill>
                                  <a:latin typeface="Cambria Math" panose="02040503050406030204" pitchFamily="18" charset="0"/>
                                </a:rPr>
                                <m:t>0</m:t>
                              </m:r>
                            </m:sub>
                          </m:sSub>
                          <m:r>
                            <a:rPr lang="es-PE" altLang="es-PE" i="1">
                              <a:solidFill>
                                <a:schemeClr val="tx1"/>
                              </a:solidFill>
                              <a:latin typeface="Cambria Math" panose="02040503050406030204" pitchFamily="18" charset="0"/>
                            </a:rPr>
                            <m:t>)(</m:t>
                          </m:r>
                          <m:f>
                            <m:fPr>
                              <m:ctrlPr>
                                <a:rPr lang="es-PE" altLang="es-PE" i="1">
                                  <a:solidFill>
                                    <a:schemeClr val="tx1"/>
                                  </a:solidFill>
                                  <a:latin typeface="Cambria Math" panose="02040503050406030204" pitchFamily="18" charset="0"/>
                                </a:rPr>
                              </m:ctrlPr>
                            </m:fPr>
                            <m:num>
                              <m:sSub>
                                <m:sSubPr>
                                  <m:ctrlPr>
                                    <a:rPr lang="es-PE" altLang="es-PE" i="1">
                                      <a:solidFill>
                                        <a:schemeClr val="tx1"/>
                                      </a:solidFill>
                                      <a:latin typeface="Cambria Math" panose="02040503050406030204" pitchFamily="18" charset="0"/>
                                    </a:rPr>
                                  </m:ctrlPr>
                                </m:sSubPr>
                                <m:e>
                                  <m:r>
                                    <a:rPr lang="es-PE" altLang="es-PE" i="1">
                                      <a:solidFill>
                                        <a:schemeClr val="tx1"/>
                                      </a:solidFill>
                                      <a:latin typeface="Cambria Math" panose="02040503050406030204" pitchFamily="18" charset="0"/>
                                    </a:rPr>
                                    <m:t>𝐷</m:t>
                                  </m:r>
                                </m:e>
                                <m:sub>
                                  <m:r>
                                    <a:rPr lang="es-PE" altLang="es-PE" i="1">
                                      <a:solidFill>
                                        <a:schemeClr val="tx1"/>
                                      </a:solidFill>
                                      <a:latin typeface="Cambria Math" panose="02040503050406030204" pitchFamily="18" charset="0"/>
                                    </a:rPr>
                                    <m:t>0</m:t>
                                  </m:r>
                                </m:sub>
                              </m:sSub>
                            </m:num>
                            <m:den>
                              <m:sSub>
                                <m:sSubPr>
                                  <m:ctrlPr>
                                    <a:rPr lang="es-PE" altLang="es-PE" i="1">
                                      <a:solidFill>
                                        <a:schemeClr val="tx1"/>
                                      </a:solidFill>
                                      <a:latin typeface="Cambria Math" panose="02040503050406030204" pitchFamily="18" charset="0"/>
                                    </a:rPr>
                                  </m:ctrlPr>
                                </m:sSubPr>
                                <m:e>
                                  <m:r>
                                    <a:rPr lang="es-PE" altLang="es-PE" i="1">
                                      <a:solidFill>
                                        <a:schemeClr val="tx1"/>
                                      </a:solidFill>
                                      <a:latin typeface="Cambria Math" panose="02040503050406030204" pitchFamily="18" charset="0"/>
                                    </a:rPr>
                                    <m:t>𝐸</m:t>
                                  </m:r>
                                </m:e>
                                <m:sub>
                                  <m:r>
                                    <a:rPr lang="es-PE" altLang="es-PE" i="1">
                                      <a:solidFill>
                                        <a:schemeClr val="tx1"/>
                                      </a:solidFill>
                                      <a:latin typeface="Cambria Math" panose="02040503050406030204" pitchFamily="18" charset="0"/>
                                    </a:rPr>
                                    <m:t>0</m:t>
                                  </m:r>
                                </m:sub>
                              </m:sSub>
                            </m:den>
                          </m:f>
                          <m:r>
                            <a:rPr lang="es-PE" altLang="es-PE" i="1">
                              <a:solidFill>
                                <a:schemeClr val="tx1"/>
                              </a:solidFill>
                              <a:latin typeface="Cambria Math" panose="02040503050406030204" pitchFamily="18" charset="0"/>
                            </a:rPr>
                            <m:t>))</m:t>
                          </m:r>
                        </m:den>
                      </m:f>
                    </m:oMath>
                  </m:oMathPara>
                </a14:m>
                <a:endParaRPr lang="es-ES_tradnl" altLang="es-PE" dirty="0">
                  <a:solidFill>
                    <a:schemeClr val="tx1"/>
                  </a:solidFill>
                  <a:latin typeface="Arial Narrow" panose="020B0606020202030204" pitchFamily="34" charset="0"/>
                </a:endParaRPr>
              </a:p>
            </p:txBody>
          </p:sp>
        </mc:Choice>
        <mc:Fallback xmlns="">
          <p:sp>
            <p:nvSpPr>
              <p:cNvPr id="4" name="Text Box 19">
                <a:extLst>
                  <a:ext uri="{FF2B5EF4-FFF2-40B4-BE49-F238E27FC236}">
                    <a16:creationId xmlns:a16="http://schemas.microsoft.com/office/drawing/2014/main" id="{F0029FF2-F294-4D7D-BC1F-4F11AB12BA69}"/>
                  </a:ext>
                </a:extLst>
              </p:cNvPr>
              <p:cNvSpPr txBox="1">
                <a:spLocks noRot="1" noChangeAspect="1" noMove="1" noResize="1" noEditPoints="1" noAdjustHandles="1" noChangeArrowheads="1" noChangeShapeType="1" noTextEdit="1"/>
              </p:cNvSpPr>
              <p:nvPr/>
            </p:nvSpPr>
            <p:spPr bwMode="auto">
              <a:xfrm>
                <a:off x="3119200" y="2801679"/>
                <a:ext cx="6919230" cy="1149355"/>
              </a:xfrm>
              <a:prstGeom prst="rect">
                <a:avLst/>
              </a:prstGeom>
              <a:blipFill>
                <a:blip r:embed="rId8"/>
                <a:stretch>
                  <a:fillRect/>
                </a:stretch>
              </a:blipFill>
              <a:ln>
                <a:noFill/>
              </a:ln>
              <a:effectLst/>
            </p:spPr>
            <p:txBody>
              <a:bodyPr/>
              <a:lstStyle/>
              <a:p>
                <a:r>
                  <a:rPr lang="en-US">
                    <a:noFill/>
                  </a:rPr>
                  <a:t> </a:t>
                </a:r>
              </a:p>
            </p:txBody>
          </p:sp>
        </mc:Fallback>
      </mc:AlternateContent>
    </p:spTree>
    <p:extLst>
      <p:ext uri="{BB962C8B-B14F-4D97-AF65-F5344CB8AC3E}">
        <p14:creationId xmlns:p14="http://schemas.microsoft.com/office/powerpoint/2010/main" val="21018880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B7001-AEB6-2B4B-8530-D7C1C021FFBE}"/>
              </a:ext>
            </a:extLst>
          </p:cNvPr>
          <p:cNvSpPr>
            <a:spLocks noGrp="1"/>
          </p:cNvSpPr>
          <p:nvPr>
            <p:ph type="title"/>
          </p:nvPr>
        </p:nvSpPr>
        <p:spPr/>
        <p:txBody>
          <a:bodyPr/>
          <a:lstStyle/>
          <a:p>
            <a:r>
              <a:rPr lang="es-PE" dirty="0">
                <a:solidFill>
                  <a:schemeClr val="accent1">
                    <a:lumMod val="50000"/>
                  </a:schemeClr>
                </a:solidFill>
                <a:latin typeface="Aharoni" panose="020F0502020204030204" pitchFamily="34" charset="0"/>
                <a:cs typeface="Aharoni" panose="020F0502020204030204" pitchFamily="34" charset="0"/>
              </a:rPr>
              <a:t>5.3. Costo de capital</a:t>
            </a:r>
          </a:p>
        </p:txBody>
      </p:sp>
      <p:cxnSp>
        <p:nvCxnSpPr>
          <p:cNvPr id="9" name="Conector recto 8">
            <a:extLst>
              <a:ext uri="{FF2B5EF4-FFF2-40B4-BE49-F238E27FC236}">
                <a16:creationId xmlns:a16="http://schemas.microsoft.com/office/drawing/2014/main" id="{3320AA9A-5D2E-EB46-8024-C167552FBB22}"/>
              </a:ext>
            </a:extLst>
          </p:cNvPr>
          <p:cNvCxnSpPr>
            <a:cxnSpLocks/>
          </p:cNvCxnSpPr>
          <p:nvPr/>
        </p:nvCxnSpPr>
        <p:spPr>
          <a:xfrm>
            <a:off x="961696" y="1275061"/>
            <a:ext cx="9706304"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pic>
        <p:nvPicPr>
          <p:cNvPr id="10" name="Imagen 9">
            <a:extLst>
              <a:ext uri="{FF2B5EF4-FFF2-40B4-BE49-F238E27FC236}">
                <a16:creationId xmlns:a16="http://schemas.microsoft.com/office/drawing/2014/main" id="{0CDEB235-85C1-9D40-90BB-58736A972CB1}"/>
              </a:ext>
            </a:extLst>
          </p:cNvPr>
          <p:cNvPicPr>
            <a:picLocks noChangeAspect="1"/>
          </p:cNvPicPr>
          <p:nvPr/>
        </p:nvPicPr>
        <p:blipFill>
          <a:blip r:embed="rId3"/>
          <a:stretch>
            <a:fillRect/>
          </a:stretch>
        </p:blipFill>
        <p:spPr>
          <a:xfrm>
            <a:off x="961696" y="1463417"/>
            <a:ext cx="257504" cy="497841"/>
          </a:xfrm>
          <a:prstGeom prst="rect">
            <a:avLst/>
          </a:prstGeom>
        </p:spPr>
      </p:pic>
      <p:sp>
        <p:nvSpPr>
          <p:cNvPr id="11" name="Rectángulo 10">
            <a:extLst>
              <a:ext uri="{FF2B5EF4-FFF2-40B4-BE49-F238E27FC236}">
                <a16:creationId xmlns:a16="http://schemas.microsoft.com/office/drawing/2014/main" id="{59BB65D7-CBA2-B64A-A524-7B7C5C6EC840}"/>
              </a:ext>
            </a:extLst>
          </p:cNvPr>
          <p:cNvSpPr/>
          <p:nvPr/>
        </p:nvSpPr>
        <p:spPr>
          <a:xfrm>
            <a:off x="1306407" y="1495257"/>
            <a:ext cx="5224507" cy="461665"/>
          </a:xfrm>
          <a:prstGeom prst="rect">
            <a:avLst/>
          </a:prstGeom>
        </p:spPr>
        <p:txBody>
          <a:bodyPr wrap="none">
            <a:spAutoFit/>
          </a:bodyPr>
          <a:lstStyle/>
          <a:p>
            <a:r>
              <a:rPr lang="es-PE" sz="2400" dirty="0">
                <a:solidFill>
                  <a:schemeClr val="accent1">
                    <a:lumMod val="50000"/>
                  </a:schemeClr>
                </a:solidFill>
                <a:latin typeface="Aharoni" panose="020F0502020204030204" pitchFamily="34" charset="0"/>
                <a:cs typeface="Aharoni" panose="020F0502020204030204" pitchFamily="34" charset="0"/>
              </a:rPr>
              <a:t>Costo de las acciones comunes(KA)</a:t>
            </a:r>
            <a:endParaRPr lang="es-PE" sz="2400" dirty="0"/>
          </a:p>
        </p:txBody>
      </p:sp>
      <p:sp>
        <p:nvSpPr>
          <p:cNvPr id="3" name="CuadroTexto 19">
            <a:extLst>
              <a:ext uri="{FF2B5EF4-FFF2-40B4-BE49-F238E27FC236}">
                <a16:creationId xmlns:a16="http://schemas.microsoft.com/office/drawing/2014/main" id="{435DB878-EE6E-4920-84F5-604913CEDD27}"/>
              </a:ext>
            </a:extLst>
          </p:cNvPr>
          <p:cNvSpPr txBox="1"/>
          <p:nvPr/>
        </p:nvSpPr>
        <p:spPr>
          <a:xfrm>
            <a:off x="1306407" y="2078098"/>
            <a:ext cx="9869593" cy="1754326"/>
          </a:xfrm>
          <a:prstGeom prst="rect">
            <a:avLst/>
          </a:prstGeom>
          <a:noFill/>
        </p:spPr>
        <p:txBody>
          <a:bodyPr wrap="square" rtlCol="0">
            <a:spAutoFit/>
          </a:bodyPr>
          <a:lstStyle/>
          <a:p>
            <a:pPr algn="just"/>
            <a:r>
              <a:rPr lang="es-PE" b="1" dirty="0"/>
              <a:t>2. Utilizando descuentos de dividendos</a:t>
            </a:r>
          </a:p>
          <a:p>
            <a:pPr marL="342900" indent="-342900" algn="just">
              <a:buAutoNum type="arabicPeriod"/>
            </a:pPr>
            <a:endParaRPr lang="es-PE" dirty="0"/>
          </a:p>
          <a:p>
            <a:pPr marL="342900" indent="-342900" algn="just">
              <a:buAutoNum type="arabicPeriod"/>
            </a:pPr>
            <a:endParaRPr lang="es-PE" dirty="0"/>
          </a:p>
          <a:p>
            <a:pPr marL="400050" indent="-400050" algn="just">
              <a:buAutoNum type="romanLcParenBoth"/>
            </a:pPr>
            <a:endParaRPr lang="es-PE" dirty="0"/>
          </a:p>
          <a:p>
            <a:pPr algn="just"/>
            <a:endParaRPr lang="es-PE" dirty="0"/>
          </a:p>
          <a:p>
            <a:pPr algn="just"/>
            <a:endParaRPr lang="es-PE" dirty="0"/>
          </a:p>
        </p:txBody>
      </p:sp>
      <mc:AlternateContent xmlns:mc="http://schemas.openxmlformats.org/markup-compatibility/2006" xmlns:a14="http://schemas.microsoft.com/office/drawing/2010/main">
        <mc:Choice Requires="a14">
          <p:sp>
            <p:nvSpPr>
              <p:cNvPr id="17" name="Text Box 19">
                <a:extLst>
                  <a:ext uri="{FF2B5EF4-FFF2-40B4-BE49-F238E27FC236}">
                    <a16:creationId xmlns:a16="http://schemas.microsoft.com/office/drawing/2014/main" id="{DCD66612-6FE5-44CF-969F-C608381F3D65}"/>
                  </a:ext>
                </a:extLst>
              </p:cNvPr>
              <p:cNvSpPr txBox="1">
                <a:spLocks noChangeArrowheads="1"/>
              </p:cNvSpPr>
              <p:nvPr/>
            </p:nvSpPr>
            <p:spPr bwMode="auto">
              <a:xfrm>
                <a:off x="1871005" y="2775264"/>
                <a:ext cx="4339589" cy="898324"/>
              </a:xfrm>
              <a:prstGeom prst="rect">
                <a:avLst/>
              </a:prstGeom>
              <a:solidFill>
                <a:schemeClr val="accent3">
                  <a:lumMod val="40000"/>
                  <a:lumOff val="6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sSub>
                        <m:sSubPr>
                          <m:ctrlPr>
                            <a:rPr lang="es-PE" altLang="es-PE" sz="2800" i="1" smtClean="0">
                              <a:solidFill>
                                <a:schemeClr val="tx1"/>
                              </a:solidFill>
                              <a:latin typeface="Cambria Math" panose="02040503050406030204" pitchFamily="18" charset="0"/>
                            </a:rPr>
                          </m:ctrlPr>
                        </m:sSubPr>
                        <m:e>
                          <m:r>
                            <a:rPr lang="es-PE" altLang="es-PE" sz="2800" i="1">
                              <a:solidFill>
                                <a:schemeClr val="tx1"/>
                              </a:solidFill>
                              <a:latin typeface="Cambria Math" panose="02040503050406030204" pitchFamily="18" charset="0"/>
                            </a:rPr>
                            <m:t>𝐾</m:t>
                          </m:r>
                        </m:e>
                        <m:sub>
                          <m:r>
                            <a:rPr lang="es-PE" altLang="es-PE" sz="2800" b="0" i="1" smtClean="0">
                              <a:solidFill>
                                <a:schemeClr val="tx1"/>
                              </a:solidFill>
                              <a:latin typeface="Cambria Math" panose="02040503050406030204" pitchFamily="18" charset="0"/>
                            </a:rPr>
                            <m:t>𝐴</m:t>
                          </m:r>
                        </m:sub>
                      </m:sSub>
                      <m:r>
                        <a:rPr lang="es-PE" altLang="es-PE" sz="2800" b="0" i="1" smtClean="0">
                          <a:solidFill>
                            <a:schemeClr val="tx1"/>
                          </a:solidFill>
                          <a:latin typeface="Cambria Math" panose="02040503050406030204" pitchFamily="18" charset="0"/>
                        </a:rPr>
                        <m:t>=</m:t>
                      </m:r>
                      <m:f>
                        <m:fPr>
                          <m:ctrlPr>
                            <a:rPr lang="es-PE" altLang="es-PE" sz="2800" b="0" i="1" smtClean="0">
                              <a:solidFill>
                                <a:schemeClr val="tx1"/>
                              </a:solidFill>
                              <a:latin typeface="Cambria Math" panose="02040503050406030204" pitchFamily="18" charset="0"/>
                            </a:rPr>
                          </m:ctrlPr>
                        </m:fPr>
                        <m:num>
                          <m:r>
                            <a:rPr lang="es-PE" altLang="es-PE" sz="2800" b="0" i="1" smtClean="0">
                              <a:solidFill>
                                <a:schemeClr val="tx1"/>
                              </a:solidFill>
                              <a:latin typeface="Cambria Math" panose="02040503050406030204" pitchFamily="18" charset="0"/>
                            </a:rPr>
                            <m:t>𝐷𝑖𝑣</m:t>
                          </m:r>
                        </m:num>
                        <m:den>
                          <m:r>
                            <a:rPr lang="es-PE" altLang="es-PE" sz="2800" b="0" i="1" smtClean="0">
                              <a:solidFill>
                                <a:schemeClr val="tx1"/>
                              </a:solidFill>
                              <a:latin typeface="Cambria Math" panose="02040503050406030204" pitchFamily="18" charset="0"/>
                            </a:rPr>
                            <m:t>𝑃</m:t>
                          </m:r>
                        </m:den>
                      </m:f>
                    </m:oMath>
                  </m:oMathPara>
                </a14:m>
                <a:endParaRPr lang="es-ES_tradnl" altLang="es-PE" sz="2800" dirty="0">
                  <a:solidFill>
                    <a:schemeClr val="tx1"/>
                  </a:solidFill>
                  <a:latin typeface="Arial Narrow" panose="020B0606020202030204" pitchFamily="34" charset="0"/>
                </a:endParaRPr>
              </a:p>
            </p:txBody>
          </p:sp>
        </mc:Choice>
        <mc:Fallback xmlns="">
          <p:sp>
            <p:nvSpPr>
              <p:cNvPr id="17" name="Text Box 19">
                <a:extLst>
                  <a:ext uri="{FF2B5EF4-FFF2-40B4-BE49-F238E27FC236}">
                    <a16:creationId xmlns:a16="http://schemas.microsoft.com/office/drawing/2014/main" id="{DCD66612-6FE5-44CF-969F-C608381F3D65}"/>
                  </a:ext>
                </a:extLst>
              </p:cNvPr>
              <p:cNvSpPr txBox="1">
                <a:spLocks noRot="1" noChangeAspect="1" noMove="1" noResize="1" noEditPoints="1" noAdjustHandles="1" noChangeArrowheads="1" noChangeShapeType="1" noTextEdit="1"/>
              </p:cNvSpPr>
              <p:nvPr/>
            </p:nvSpPr>
            <p:spPr bwMode="auto">
              <a:xfrm>
                <a:off x="1871005" y="2775264"/>
                <a:ext cx="4339589" cy="898324"/>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CuadroTexto 19">
                <a:extLst>
                  <a:ext uri="{FF2B5EF4-FFF2-40B4-BE49-F238E27FC236}">
                    <a16:creationId xmlns:a16="http://schemas.microsoft.com/office/drawing/2014/main" id="{3AE64058-4C4D-42AF-9ED3-2E18B3176FE2}"/>
                  </a:ext>
                </a:extLst>
              </p:cNvPr>
              <p:cNvSpPr txBox="1"/>
              <p:nvPr/>
            </p:nvSpPr>
            <p:spPr>
              <a:xfrm>
                <a:off x="1275797" y="4948672"/>
                <a:ext cx="9869593" cy="1569660"/>
              </a:xfrm>
              <a:prstGeom prst="rect">
                <a:avLst/>
              </a:prstGeom>
              <a:noFill/>
            </p:spPr>
            <p:txBody>
              <a:bodyPr wrap="square" rtlCol="0">
                <a:spAutoFit/>
              </a:bodyPr>
              <a:lstStyle/>
              <a:p>
                <a:r>
                  <a:rPr lang="es-PE" sz="1600" dirty="0"/>
                  <a:t>Donde:</a:t>
                </a:r>
              </a:p>
              <a:p>
                <a14:m>
                  <m:oMath xmlns:m="http://schemas.openxmlformats.org/officeDocument/2006/math">
                    <m:sSub>
                      <m:sSubPr>
                        <m:ctrlPr>
                          <a:rPr lang="es-PE" altLang="es-PE" sz="1600" b="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𝐾</m:t>
                        </m:r>
                      </m:e>
                      <m:sub>
                        <m:r>
                          <a:rPr lang="es-PE" altLang="es-PE" sz="1600" b="0" i="1" smtClean="0">
                            <a:solidFill>
                              <a:schemeClr val="tx1"/>
                            </a:solidFill>
                            <a:latin typeface="Cambria Math" panose="02040503050406030204" pitchFamily="18" charset="0"/>
                          </a:rPr>
                          <m:t>𝐴</m:t>
                        </m:r>
                      </m:sub>
                    </m:sSub>
                    <m:r>
                      <a:rPr lang="es-PE" altLang="es-PE" sz="1600" b="0" i="0" smtClean="0">
                        <a:solidFill>
                          <a:schemeClr val="tx1"/>
                        </a:solidFill>
                        <a:latin typeface="Cambria Math" panose="02040503050406030204" pitchFamily="18" charset="0"/>
                      </a:rPr>
                      <m:t>:</m:t>
                    </m:r>
                  </m:oMath>
                </a14:m>
                <a:r>
                  <a:rPr lang="es-PE" sz="1600" dirty="0"/>
                  <a:t> Costo de la acción común</a:t>
                </a:r>
              </a:p>
              <a:p>
                <a:r>
                  <a:rPr lang="es-PE" sz="1600" dirty="0"/>
                  <a:t>Div: Dividendo constante</a:t>
                </a:r>
              </a:p>
              <a:p>
                <a14:m>
                  <m:oMath xmlns:m="http://schemas.openxmlformats.org/officeDocument/2006/math">
                    <m:sSub>
                      <m:sSubPr>
                        <m:ctrlPr>
                          <a:rPr lang="es-PE" altLang="es-PE" sz="1600" b="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𝐷𝑖𝑣</m:t>
                        </m:r>
                      </m:e>
                      <m:sub>
                        <m:r>
                          <a:rPr lang="es-PE" altLang="es-PE" sz="1600" b="0" i="1" smtClean="0">
                            <a:solidFill>
                              <a:schemeClr val="tx1"/>
                            </a:solidFill>
                            <a:latin typeface="Cambria Math" panose="02040503050406030204" pitchFamily="18" charset="0"/>
                          </a:rPr>
                          <m:t>0</m:t>
                        </m:r>
                      </m:sub>
                    </m:sSub>
                  </m:oMath>
                </a14:m>
                <a:r>
                  <a:rPr lang="es-PE" sz="1600" dirty="0"/>
                  <a:t>: Dividendo inicial</a:t>
                </a:r>
              </a:p>
              <a:p>
                <a:r>
                  <a:rPr lang="es-PE" sz="1600" dirty="0"/>
                  <a:t>P: Precio de la acción</a:t>
                </a:r>
              </a:p>
              <a:p>
                <a:r>
                  <a:rPr lang="es-PE" sz="1600" dirty="0"/>
                  <a:t>g: Tasa de crecimiento de dividendos</a:t>
                </a:r>
              </a:p>
            </p:txBody>
          </p:sp>
        </mc:Choice>
        <mc:Fallback xmlns="">
          <p:sp>
            <p:nvSpPr>
              <p:cNvPr id="24" name="CuadroTexto 19">
                <a:extLst>
                  <a:ext uri="{FF2B5EF4-FFF2-40B4-BE49-F238E27FC236}">
                    <a16:creationId xmlns:a16="http://schemas.microsoft.com/office/drawing/2014/main" id="{3AE64058-4C4D-42AF-9ED3-2E18B3176FE2}"/>
                  </a:ext>
                </a:extLst>
              </p:cNvPr>
              <p:cNvSpPr txBox="1">
                <a:spLocks noRot="1" noChangeAspect="1" noMove="1" noResize="1" noEditPoints="1" noAdjustHandles="1" noChangeArrowheads="1" noChangeShapeType="1" noTextEdit="1"/>
              </p:cNvSpPr>
              <p:nvPr/>
            </p:nvSpPr>
            <p:spPr>
              <a:xfrm>
                <a:off x="1275797" y="4948672"/>
                <a:ext cx="9869593" cy="1569660"/>
              </a:xfrm>
              <a:prstGeom prst="rect">
                <a:avLst/>
              </a:prstGeom>
              <a:blipFill>
                <a:blip r:embed="rId6"/>
                <a:stretch>
                  <a:fillRect l="-309" t="-1167" b="-42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 Box 19">
                <a:extLst>
                  <a:ext uri="{FF2B5EF4-FFF2-40B4-BE49-F238E27FC236}">
                    <a16:creationId xmlns:a16="http://schemas.microsoft.com/office/drawing/2014/main" id="{994B58FF-F0D6-43D0-B768-7A7E1CD2CFB8}"/>
                  </a:ext>
                </a:extLst>
              </p:cNvPr>
              <p:cNvSpPr txBox="1">
                <a:spLocks noChangeArrowheads="1"/>
              </p:cNvSpPr>
              <p:nvPr/>
            </p:nvSpPr>
            <p:spPr bwMode="auto">
              <a:xfrm>
                <a:off x="1871005" y="3749045"/>
                <a:ext cx="4370198" cy="1062664"/>
              </a:xfrm>
              <a:prstGeom prst="rect">
                <a:avLst/>
              </a:prstGeom>
              <a:solidFill>
                <a:schemeClr val="accent3">
                  <a:lumMod val="40000"/>
                  <a:lumOff val="6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sSub>
                        <m:sSubPr>
                          <m:ctrlPr>
                            <a:rPr lang="es-PE" altLang="es-PE" sz="2800" i="1" smtClean="0">
                              <a:solidFill>
                                <a:schemeClr val="tx1"/>
                              </a:solidFill>
                              <a:latin typeface="Cambria Math" panose="02040503050406030204" pitchFamily="18" charset="0"/>
                            </a:rPr>
                          </m:ctrlPr>
                        </m:sSubPr>
                        <m:e>
                          <m:r>
                            <a:rPr lang="es-PE" altLang="es-PE" sz="2800" i="1">
                              <a:solidFill>
                                <a:schemeClr val="tx1"/>
                              </a:solidFill>
                              <a:latin typeface="Cambria Math" panose="02040503050406030204" pitchFamily="18" charset="0"/>
                            </a:rPr>
                            <m:t>𝐾</m:t>
                          </m:r>
                        </m:e>
                        <m:sub>
                          <m:r>
                            <a:rPr lang="es-PE" altLang="es-PE" sz="2800" b="0" i="1" smtClean="0">
                              <a:solidFill>
                                <a:schemeClr val="tx1"/>
                              </a:solidFill>
                              <a:latin typeface="Cambria Math" panose="02040503050406030204" pitchFamily="18" charset="0"/>
                            </a:rPr>
                            <m:t>𝐴</m:t>
                          </m:r>
                        </m:sub>
                      </m:sSub>
                      <m:r>
                        <a:rPr lang="es-PE" altLang="es-PE" sz="2800" b="0" i="1" smtClean="0">
                          <a:solidFill>
                            <a:schemeClr val="tx1"/>
                          </a:solidFill>
                          <a:latin typeface="Cambria Math" panose="02040503050406030204" pitchFamily="18" charset="0"/>
                        </a:rPr>
                        <m:t>=</m:t>
                      </m:r>
                      <m:d>
                        <m:dPr>
                          <m:ctrlPr>
                            <a:rPr lang="es-PE" altLang="es-PE" sz="2800" b="0" i="1" smtClean="0">
                              <a:solidFill>
                                <a:schemeClr val="tx1"/>
                              </a:solidFill>
                              <a:latin typeface="Cambria Math" panose="02040503050406030204" pitchFamily="18" charset="0"/>
                            </a:rPr>
                          </m:ctrlPr>
                        </m:dPr>
                        <m:e>
                          <m:f>
                            <m:fPr>
                              <m:ctrlPr>
                                <a:rPr lang="es-PE" altLang="es-PE" sz="2800" b="0" i="1" smtClean="0">
                                  <a:solidFill>
                                    <a:schemeClr val="tx1"/>
                                  </a:solidFill>
                                  <a:latin typeface="Cambria Math" panose="02040503050406030204" pitchFamily="18" charset="0"/>
                                </a:rPr>
                              </m:ctrlPr>
                            </m:fPr>
                            <m:num>
                              <m:sSub>
                                <m:sSubPr>
                                  <m:ctrlPr>
                                    <a:rPr lang="es-PE" altLang="es-PE" sz="2800" b="0" i="1" smtClean="0">
                                      <a:solidFill>
                                        <a:schemeClr val="tx1"/>
                                      </a:solidFill>
                                      <a:latin typeface="Cambria Math" panose="02040503050406030204" pitchFamily="18" charset="0"/>
                                    </a:rPr>
                                  </m:ctrlPr>
                                </m:sSubPr>
                                <m:e>
                                  <m:r>
                                    <a:rPr lang="es-PE" altLang="es-PE" sz="2800" b="0" i="1" smtClean="0">
                                      <a:solidFill>
                                        <a:schemeClr val="tx1"/>
                                      </a:solidFill>
                                      <a:latin typeface="Cambria Math" panose="02040503050406030204" pitchFamily="18" charset="0"/>
                                    </a:rPr>
                                    <m:t>𝐷𝑖𝑣</m:t>
                                  </m:r>
                                </m:e>
                                <m:sub>
                                  <m:r>
                                    <a:rPr lang="es-PE" altLang="es-PE" sz="2800" b="0" i="1" smtClean="0">
                                      <a:solidFill>
                                        <a:schemeClr val="tx1"/>
                                      </a:solidFill>
                                      <a:latin typeface="Cambria Math" panose="02040503050406030204" pitchFamily="18" charset="0"/>
                                    </a:rPr>
                                    <m:t>0</m:t>
                                  </m:r>
                                </m:sub>
                              </m:sSub>
                              <m:d>
                                <m:dPr>
                                  <m:ctrlPr>
                                    <a:rPr lang="es-PE" altLang="es-PE" sz="2800" b="0" i="1" smtClean="0">
                                      <a:solidFill>
                                        <a:schemeClr val="tx1"/>
                                      </a:solidFill>
                                      <a:latin typeface="Cambria Math" panose="02040503050406030204" pitchFamily="18" charset="0"/>
                                    </a:rPr>
                                  </m:ctrlPr>
                                </m:dPr>
                                <m:e>
                                  <m:r>
                                    <a:rPr lang="es-PE" altLang="es-PE" sz="2800" b="0" i="1" smtClean="0">
                                      <a:solidFill>
                                        <a:schemeClr val="tx1"/>
                                      </a:solidFill>
                                      <a:latin typeface="Cambria Math" panose="02040503050406030204" pitchFamily="18" charset="0"/>
                                    </a:rPr>
                                    <m:t>1+</m:t>
                                  </m:r>
                                  <m:r>
                                    <a:rPr lang="es-PE" altLang="es-PE" sz="2800" b="0" i="1" smtClean="0">
                                      <a:solidFill>
                                        <a:schemeClr val="tx1"/>
                                      </a:solidFill>
                                      <a:latin typeface="Cambria Math" panose="02040503050406030204" pitchFamily="18" charset="0"/>
                                    </a:rPr>
                                    <m:t>𝑔</m:t>
                                  </m:r>
                                </m:e>
                              </m:d>
                            </m:num>
                            <m:den>
                              <m:r>
                                <a:rPr lang="es-PE" altLang="es-PE" sz="2800" b="0" i="1" smtClean="0">
                                  <a:solidFill>
                                    <a:schemeClr val="tx1"/>
                                  </a:solidFill>
                                  <a:latin typeface="Cambria Math" panose="02040503050406030204" pitchFamily="18" charset="0"/>
                                </a:rPr>
                                <m:t>𝑃</m:t>
                              </m:r>
                            </m:den>
                          </m:f>
                        </m:e>
                      </m:d>
                      <m:r>
                        <a:rPr lang="es-PE" altLang="es-PE" sz="2800" b="0" i="1" smtClean="0">
                          <a:solidFill>
                            <a:schemeClr val="tx1"/>
                          </a:solidFill>
                          <a:latin typeface="Cambria Math" panose="02040503050406030204" pitchFamily="18" charset="0"/>
                        </a:rPr>
                        <m:t>+</m:t>
                      </m:r>
                      <m:r>
                        <a:rPr lang="es-PE" altLang="es-PE" sz="2800" b="0" i="1" smtClean="0">
                          <a:solidFill>
                            <a:schemeClr val="tx1"/>
                          </a:solidFill>
                          <a:latin typeface="Cambria Math" panose="02040503050406030204" pitchFamily="18" charset="0"/>
                        </a:rPr>
                        <m:t>𝑔</m:t>
                      </m:r>
                    </m:oMath>
                  </m:oMathPara>
                </a14:m>
                <a:endParaRPr lang="es-ES_tradnl" altLang="es-PE" sz="2800" dirty="0">
                  <a:solidFill>
                    <a:schemeClr val="tx1"/>
                  </a:solidFill>
                  <a:latin typeface="Arial Narrow" panose="020B0606020202030204" pitchFamily="34" charset="0"/>
                </a:endParaRPr>
              </a:p>
            </p:txBody>
          </p:sp>
        </mc:Choice>
        <mc:Fallback xmlns="">
          <p:sp>
            <p:nvSpPr>
              <p:cNvPr id="4" name="Text Box 19">
                <a:extLst>
                  <a:ext uri="{FF2B5EF4-FFF2-40B4-BE49-F238E27FC236}">
                    <a16:creationId xmlns:a16="http://schemas.microsoft.com/office/drawing/2014/main" id="{994B58FF-F0D6-43D0-B768-7A7E1CD2CFB8}"/>
                  </a:ext>
                </a:extLst>
              </p:cNvPr>
              <p:cNvSpPr txBox="1">
                <a:spLocks noRot="1" noChangeAspect="1" noMove="1" noResize="1" noEditPoints="1" noAdjustHandles="1" noChangeArrowheads="1" noChangeShapeType="1" noTextEdit="1"/>
              </p:cNvSpPr>
              <p:nvPr/>
            </p:nvSpPr>
            <p:spPr bwMode="auto">
              <a:xfrm>
                <a:off x="1871005" y="3749045"/>
                <a:ext cx="4370198" cy="1062664"/>
              </a:xfrm>
              <a:prstGeom prst="rect">
                <a:avLst/>
              </a:prstGeom>
              <a:blipFill>
                <a:blip r:embed="rId7"/>
                <a:stretch>
                  <a:fillRect/>
                </a:stretch>
              </a:blipFill>
              <a:ln>
                <a:noFill/>
              </a:ln>
              <a:effectLst/>
            </p:spPr>
            <p:txBody>
              <a:bodyPr/>
              <a:lstStyle/>
              <a:p>
                <a:r>
                  <a:rPr lang="en-US">
                    <a:noFill/>
                  </a:rPr>
                  <a:t> </a:t>
                </a:r>
              </a:p>
            </p:txBody>
          </p:sp>
        </mc:Fallback>
      </mc:AlternateContent>
      <p:sp>
        <p:nvSpPr>
          <p:cNvPr id="12" name="Rectangle 11">
            <a:extLst>
              <a:ext uri="{FF2B5EF4-FFF2-40B4-BE49-F238E27FC236}">
                <a16:creationId xmlns:a16="http://schemas.microsoft.com/office/drawing/2014/main" id="{2D5758EF-F59F-4502-9827-C1896F15C2D8}"/>
              </a:ext>
            </a:extLst>
          </p:cNvPr>
          <p:cNvSpPr/>
          <p:nvPr/>
        </p:nvSpPr>
        <p:spPr>
          <a:xfrm>
            <a:off x="6878320" y="2854451"/>
            <a:ext cx="4210473" cy="819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Dividendo constante</a:t>
            </a:r>
            <a:endParaRPr lang="en-US" dirty="0"/>
          </a:p>
        </p:txBody>
      </p:sp>
      <p:sp>
        <p:nvSpPr>
          <p:cNvPr id="14" name="Rectangle 13">
            <a:extLst>
              <a:ext uri="{FF2B5EF4-FFF2-40B4-BE49-F238E27FC236}">
                <a16:creationId xmlns:a16="http://schemas.microsoft.com/office/drawing/2014/main" id="{C5CC8792-7711-42BB-852B-684F91DB4596}"/>
              </a:ext>
            </a:extLst>
          </p:cNvPr>
          <p:cNvSpPr/>
          <p:nvPr/>
        </p:nvSpPr>
        <p:spPr>
          <a:xfrm>
            <a:off x="6893008" y="3881653"/>
            <a:ext cx="4210473" cy="819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Dividendo creciente</a:t>
            </a:r>
            <a:endParaRPr lang="en-US" dirty="0"/>
          </a:p>
        </p:txBody>
      </p:sp>
    </p:spTree>
    <p:extLst>
      <p:ext uri="{BB962C8B-B14F-4D97-AF65-F5344CB8AC3E}">
        <p14:creationId xmlns:p14="http://schemas.microsoft.com/office/powerpoint/2010/main" val="24672692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B7001-AEB6-2B4B-8530-D7C1C021FFBE}"/>
              </a:ext>
            </a:extLst>
          </p:cNvPr>
          <p:cNvSpPr>
            <a:spLocks noGrp="1"/>
          </p:cNvSpPr>
          <p:nvPr>
            <p:ph type="title"/>
          </p:nvPr>
        </p:nvSpPr>
        <p:spPr/>
        <p:txBody>
          <a:bodyPr/>
          <a:lstStyle/>
          <a:p>
            <a:r>
              <a:rPr lang="es-PE" dirty="0">
                <a:solidFill>
                  <a:schemeClr val="accent1">
                    <a:lumMod val="50000"/>
                  </a:schemeClr>
                </a:solidFill>
                <a:latin typeface="Aharoni" panose="020F0502020204030204" pitchFamily="34" charset="0"/>
                <a:cs typeface="Aharoni" panose="020F0502020204030204" pitchFamily="34" charset="0"/>
              </a:rPr>
              <a:t>5.3. Costo de capital</a:t>
            </a:r>
          </a:p>
        </p:txBody>
      </p:sp>
      <p:cxnSp>
        <p:nvCxnSpPr>
          <p:cNvPr id="9" name="Conector recto 8">
            <a:extLst>
              <a:ext uri="{FF2B5EF4-FFF2-40B4-BE49-F238E27FC236}">
                <a16:creationId xmlns:a16="http://schemas.microsoft.com/office/drawing/2014/main" id="{3320AA9A-5D2E-EB46-8024-C167552FBB22}"/>
              </a:ext>
            </a:extLst>
          </p:cNvPr>
          <p:cNvCxnSpPr>
            <a:cxnSpLocks/>
          </p:cNvCxnSpPr>
          <p:nvPr/>
        </p:nvCxnSpPr>
        <p:spPr>
          <a:xfrm>
            <a:off x="961696" y="1275061"/>
            <a:ext cx="9706304"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pic>
        <p:nvPicPr>
          <p:cNvPr id="10" name="Imagen 9">
            <a:extLst>
              <a:ext uri="{FF2B5EF4-FFF2-40B4-BE49-F238E27FC236}">
                <a16:creationId xmlns:a16="http://schemas.microsoft.com/office/drawing/2014/main" id="{0CDEB235-85C1-9D40-90BB-58736A972CB1}"/>
              </a:ext>
            </a:extLst>
          </p:cNvPr>
          <p:cNvPicPr>
            <a:picLocks noChangeAspect="1"/>
          </p:cNvPicPr>
          <p:nvPr/>
        </p:nvPicPr>
        <p:blipFill>
          <a:blip r:embed="rId3"/>
          <a:stretch>
            <a:fillRect/>
          </a:stretch>
        </p:blipFill>
        <p:spPr>
          <a:xfrm>
            <a:off x="961696" y="1463417"/>
            <a:ext cx="257504" cy="497841"/>
          </a:xfrm>
          <a:prstGeom prst="rect">
            <a:avLst/>
          </a:prstGeom>
        </p:spPr>
      </p:pic>
      <p:sp>
        <p:nvSpPr>
          <p:cNvPr id="11" name="Rectángulo 10">
            <a:extLst>
              <a:ext uri="{FF2B5EF4-FFF2-40B4-BE49-F238E27FC236}">
                <a16:creationId xmlns:a16="http://schemas.microsoft.com/office/drawing/2014/main" id="{59BB65D7-CBA2-B64A-A524-7B7C5C6EC840}"/>
              </a:ext>
            </a:extLst>
          </p:cNvPr>
          <p:cNvSpPr/>
          <p:nvPr/>
        </p:nvSpPr>
        <p:spPr>
          <a:xfrm>
            <a:off x="1306407" y="1495257"/>
            <a:ext cx="5224507" cy="461665"/>
          </a:xfrm>
          <a:prstGeom prst="rect">
            <a:avLst/>
          </a:prstGeom>
        </p:spPr>
        <p:txBody>
          <a:bodyPr wrap="none">
            <a:spAutoFit/>
          </a:bodyPr>
          <a:lstStyle/>
          <a:p>
            <a:r>
              <a:rPr lang="es-PE" sz="2400" dirty="0">
                <a:solidFill>
                  <a:schemeClr val="accent1">
                    <a:lumMod val="50000"/>
                  </a:schemeClr>
                </a:solidFill>
                <a:latin typeface="Aharoni" panose="020F0502020204030204" pitchFamily="34" charset="0"/>
                <a:cs typeface="Aharoni" panose="020F0502020204030204" pitchFamily="34" charset="0"/>
              </a:rPr>
              <a:t>Costo de las acciones comunes(KA)</a:t>
            </a:r>
            <a:endParaRPr lang="es-PE" sz="2400" dirty="0"/>
          </a:p>
        </p:txBody>
      </p:sp>
      <p:sp>
        <p:nvSpPr>
          <p:cNvPr id="3" name="CuadroTexto 19">
            <a:extLst>
              <a:ext uri="{FF2B5EF4-FFF2-40B4-BE49-F238E27FC236}">
                <a16:creationId xmlns:a16="http://schemas.microsoft.com/office/drawing/2014/main" id="{435DB878-EE6E-4920-84F5-604913CEDD27}"/>
              </a:ext>
            </a:extLst>
          </p:cNvPr>
          <p:cNvSpPr txBox="1"/>
          <p:nvPr/>
        </p:nvSpPr>
        <p:spPr>
          <a:xfrm>
            <a:off x="1306407" y="2078098"/>
            <a:ext cx="9869593" cy="1200329"/>
          </a:xfrm>
          <a:prstGeom prst="rect">
            <a:avLst/>
          </a:prstGeom>
          <a:noFill/>
        </p:spPr>
        <p:txBody>
          <a:bodyPr wrap="square" rtlCol="0">
            <a:spAutoFit/>
          </a:bodyPr>
          <a:lstStyle/>
          <a:p>
            <a:pPr algn="just"/>
            <a:r>
              <a:rPr lang="es-PE" b="1" dirty="0"/>
              <a:t>3.  Utilizando rentabilidad histórica</a:t>
            </a:r>
          </a:p>
          <a:p>
            <a:pPr marL="400050" indent="-400050" algn="just">
              <a:buAutoNum type="romanLcParenBoth"/>
            </a:pPr>
            <a:endParaRPr lang="es-PE" dirty="0"/>
          </a:p>
          <a:p>
            <a:pPr algn="just"/>
            <a:endParaRPr lang="es-PE" dirty="0"/>
          </a:p>
          <a:p>
            <a:pPr algn="just"/>
            <a:endParaRPr lang="es-PE" dirty="0"/>
          </a:p>
        </p:txBody>
      </p:sp>
      <mc:AlternateContent xmlns:mc="http://schemas.openxmlformats.org/markup-compatibility/2006" xmlns:a14="http://schemas.microsoft.com/office/drawing/2010/main">
        <mc:Choice Requires="a14">
          <p:sp>
            <p:nvSpPr>
              <p:cNvPr id="17" name="Text Box 19">
                <a:extLst>
                  <a:ext uri="{FF2B5EF4-FFF2-40B4-BE49-F238E27FC236}">
                    <a16:creationId xmlns:a16="http://schemas.microsoft.com/office/drawing/2014/main" id="{DCD66612-6FE5-44CF-969F-C608381F3D65}"/>
                  </a:ext>
                </a:extLst>
              </p:cNvPr>
              <p:cNvSpPr txBox="1">
                <a:spLocks noChangeArrowheads="1"/>
              </p:cNvSpPr>
              <p:nvPr/>
            </p:nvSpPr>
            <p:spPr bwMode="auto">
              <a:xfrm>
                <a:off x="1871005" y="2730828"/>
                <a:ext cx="7770835" cy="987194"/>
              </a:xfrm>
              <a:prstGeom prst="rect">
                <a:avLst/>
              </a:prstGeom>
              <a:solidFill>
                <a:schemeClr val="accent3">
                  <a:lumMod val="40000"/>
                  <a:lumOff val="6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sSub>
                        <m:sSubPr>
                          <m:ctrlPr>
                            <a:rPr lang="es-PE" altLang="es-PE" sz="2800" i="1" smtClean="0">
                              <a:solidFill>
                                <a:schemeClr val="tx1"/>
                              </a:solidFill>
                              <a:latin typeface="Cambria Math" panose="02040503050406030204" pitchFamily="18" charset="0"/>
                            </a:rPr>
                          </m:ctrlPr>
                        </m:sSubPr>
                        <m:e>
                          <m:r>
                            <a:rPr lang="es-PE" altLang="es-PE" sz="2800" i="1">
                              <a:solidFill>
                                <a:schemeClr val="tx1"/>
                              </a:solidFill>
                              <a:latin typeface="Cambria Math" panose="02040503050406030204" pitchFamily="18" charset="0"/>
                            </a:rPr>
                            <m:t>𝐾</m:t>
                          </m:r>
                        </m:e>
                        <m:sub>
                          <m:r>
                            <a:rPr lang="es-PE" altLang="es-PE" sz="2800" b="0" i="1" smtClean="0">
                              <a:solidFill>
                                <a:schemeClr val="tx1"/>
                              </a:solidFill>
                              <a:latin typeface="Cambria Math" panose="02040503050406030204" pitchFamily="18" charset="0"/>
                            </a:rPr>
                            <m:t>𝐴</m:t>
                          </m:r>
                        </m:sub>
                      </m:sSub>
                      <m:r>
                        <a:rPr lang="es-PE" altLang="es-PE" sz="2800" b="0" i="1" smtClean="0">
                          <a:solidFill>
                            <a:schemeClr val="tx1"/>
                          </a:solidFill>
                          <a:latin typeface="Cambria Math" panose="02040503050406030204" pitchFamily="18" charset="0"/>
                        </a:rPr>
                        <m:t>=</m:t>
                      </m:r>
                      <m:f>
                        <m:fPr>
                          <m:ctrlPr>
                            <a:rPr lang="es-PE" altLang="es-PE" sz="2800" b="0" i="1" smtClean="0">
                              <a:solidFill>
                                <a:schemeClr val="tx1"/>
                              </a:solidFill>
                              <a:latin typeface="Cambria Math" panose="02040503050406030204" pitchFamily="18" charset="0"/>
                            </a:rPr>
                          </m:ctrlPr>
                        </m:fPr>
                        <m:num>
                          <m:r>
                            <a:rPr lang="es-PE" altLang="es-PE" sz="2800" b="0" i="1" smtClean="0">
                              <a:solidFill>
                                <a:schemeClr val="tx1"/>
                              </a:solidFill>
                              <a:latin typeface="Cambria Math" panose="02040503050406030204" pitchFamily="18" charset="0"/>
                            </a:rPr>
                            <m:t>𝐵𝑒𝑛𝑒𝑓𝑖𝑐𝑖𝑜</m:t>
                          </m:r>
                          <m:r>
                            <a:rPr lang="es-PE" altLang="es-PE" sz="2800" b="0" i="1" smtClean="0">
                              <a:solidFill>
                                <a:schemeClr val="tx1"/>
                              </a:solidFill>
                              <a:latin typeface="Cambria Math" panose="02040503050406030204" pitchFamily="18" charset="0"/>
                            </a:rPr>
                            <m:t> </m:t>
                          </m:r>
                          <m:r>
                            <a:rPr lang="es-PE" altLang="es-PE" sz="2800" b="0" i="1" smtClean="0">
                              <a:solidFill>
                                <a:schemeClr val="tx1"/>
                              </a:solidFill>
                              <a:latin typeface="Cambria Math" panose="02040503050406030204" pitchFamily="18" charset="0"/>
                            </a:rPr>
                            <m:t>𝑑𝑒𝑠𝑝𝑢</m:t>
                          </m:r>
                          <m:r>
                            <a:rPr lang="es-PE" altLang="es-PE" sz="2800" b="0" i="1" smtClean="0">
                              <a:solidFill>
                                <a:schemeClr val="tx1"/>
                              </a:solidFill>
                              <a:latin typeface="Cambria Math" panose="02040503050406030204" pitchFamily="18" charset="0"/>
                            </a:rPr>
                            <m:t>é</m:t>
                          </m:r>
                          <m:r>
                            <a:rPr lang="es-PE" altLang="es-PE" sz="2800" b="0" i="1" smtClean="0">
                              <a:solidFill>
                                <a:schemeClr val="tx1"/>
                              </a:solidFill>
                              <a:latin typeface="Cambria Math" panose="02040503050406030204" pitchFamily="18" charset="0"/>
                            </a:rPr>
                            <m:t>𝑠</m:t>
                          </m:r>
                          <m:r>
                            <a:rPr lang="es-PE" altLang="es-PE" sz="2800" b="0" i="1" smtClean="0">
                              <a:solidFill>
                                <a:schemeClr val="tx1"/>
                              </a:solidFill>
                              <a:latin typeface="Cambria Math" panose="02040503050406030204" pitchFamily="18" charset="0"/>
                            </a:rPr>
                            <m:t> </m:t>
                          </m:r>
                          <m:r>
                            <a:rPr lang="es-PE" altLang="es-PE" sz="2800" b="0" i="1" smtClean="0">
                              <a:solidFill>
                                <a:schemeClr val="tx1"/>
                              </a:solidFill>
                              <a:latin typeface="Cambria Math" panose="02040503050406030204" pitchFamily="18" charset="0"/>
                            </a:rPr>
                            <m:t>𝑑𝑒</m:t>
                          </m:r>
                          <m:r>
                            <a:rPr lang="es-PE" altLang="es-PE" sz="2800" b="0" i="1" smtClean="0">
                              <a:solidFill>
                                <a:schemeClr val="tx1"/>
                              </a:solidFill>
                              <a:latin typeface="Cambria Math" panose="02040503050406030204" pitchFamily="18" charset="0"/>
                            </a:rPr>
                            <m:t> </m:t>
                          </m:r>
                          <m:r>
                            <a:rPr lang="es-PE" altLang="es-PE" sz="2800" b="0" i="1" smtClean="0">
                              <a:solidFill>
                                <a:schemeClr val="tx1"/>
                              </a:solidFill>
                              <a:latin typeface="Cambria Math" panose="02040503050406030204" pitchFamily="18" charset="0"/>
                            </a:rPr>
                            <m:t>𝑖𝑚𝑝𝑢𝑒𝑠𝑡𝑜𝑠</m:t>
                          </m:r>
                        </m:num>
                        <m:den>
                          <m:r>
                            <a:rPr lang="es-PE" altLang="es-PE" sz="2800" b="0" i="1" smtClean="0">
                              <a:solidFill>
                                <a:schemeClr val="tx1"/>
                              </a:solidFill>
                              <a:latin typeface="Cambria Math" panose="02040503050406030204" pitchFamily="18" charset="0"/>
                            </a:rPr>
                            <m:t>𝑃𝑎𝑡𝑟𝑖𝑚𝑜𝑛𝑖𝑜</m:t>
                          </m:r>
                          <m:r>
                            <a:rPr lang="es-PE" altLang="es-PE" sz="2800" b="0" i="1" smtClean="0">
                              <a:solidFill>
                                <a:schemeClr val="tx1"/>
                              </a:solidFill>
                              <a:latin typeface="Cambria Math" panose="02040503050406030204" pitchFamily="18" charset="0"/>
                            </a:rPr>
                            <m:t> </m:t>
                          </m:r>
                          <m:r>
                            <a:rPr lang="es-PE" altLang="es-PE" sz="2800" b="0" i="1" smtClean="0">
                              <a:solidFill>
                                <a:schemeClr val="tx1"/>
                              </a:solidFill>
                              <a:latin typeface="Cambria Math" panose="02040503050406030204" pitchFamily="18" charset="0"/>
                            </a:rPr>
                            <m:t>𝑎𝑙</m:t>
                          </m:r>
                          <m:r>
                            <a:rPr lang="es-PE" altLang="es-PE" sz="2800" b="0" i="1" smtClean="0">
                              <a:solidFill>
                                <a:schemeClr val="tx1"/>
                              </a:solidFill>
                              <a:latin typeface="Cambria Math" panose="02040503050406030204" pitchFamily="18" charset="0"/>
                            </a:rPr>
                            <m:t> </m:t>
                          </m:r>
                          <m:r>
                            <a:rPr lang="es-PE" altLang="es-PE" sz="2800" b="0" i="1" smtClean="0">
                              <a:solidFill>
                                <a:schemeClr val="tx1"/>
                              </a:solidFill>
                              <a:latin typeface="Cambria Math" panose="02040503050406030204" pitchFamily="18" charset="0"/>
                            </a:rPr>
                            <m:t>𝑖𝑛𝑖𝑐𝑖𝑜</m:t>
                          </m:r>
                          <m:r>
                            <a:rPr lang="es-PE" altLang="es-PE" sz="2800" b="0" i="1" smtClean="0">
                              <a:solidFill>
                                <a:schemeClr val="tx1"/>
                              </a:solidFill>
                              <a:latin typeface="Cambria Math" panose="02040503050406030204" pitchFamily="18" charset="0"/>
                            </a:rPr>
                            <m:t> </m:t>
                          </m:r>
                          <m:r>
                            <a:rPr lang="es-PE" altLang="es-PE" sz="2800" b="0" i="1" smtClean="0">
                              <a:solidFill>
                                <a:schemeClr val="tx1"/>
                              </a:solidFill>
                              <a:latin typeface="Cambria Math" panose="02040503050406030204" pitchFamily="18" charset="0"/>
                            </a:rPr>
                            <m:t>𝑑𝑒𝑙</m:t>
                          </m:r>
                          <m:r>
                            <a:rPr lang="es-PE" altLang="es-PE" sz="2800" b="0" i="1" smtClean="0">
                              <a:solidFill>
                                <a:schemeClr val="tx1"/>
                              </a:solidFill>
                              <a:latin typeface="Cambria Math" panose="02040503050406030204" pitchFamily="18" charset="0"/>
                            </a:rPr>
                            <m:t> </m:t>
                          </m:r>
                          <m:r>
                            <a:rPr lang="es-PE" altLang="es-PE" sz="2800" b="0" i="1" smtClean="0">
                              <a:solidFill>
                                <a:schemeClr val="tx1"/>
                              </a:solidFill>
                              <a:latin typeface="Cambria Math" panose="02040503050406030204" pitchFamily="18" charset="0"/>
                            </a:rPr>
                            <m:t>𝑝𝑒𝑟𝑖𝑜𝑑𝑜</m:t>
                          </m:r>
                        </m:den>
                      </m:f>
                    </m:oMath>
                  </m:oMathPara>
                </a14:m>
                <a:endParaRPr lang="es-ES_tradnl" altLang="es-PE" sz="2800" dirty="0">
                  <a:solidFill>
                    <a:schemeClr val="tx1"/>
                  </a:solidFill>
                  <a:latin typeface="Arial Narrow" panose="020B0606020202030204" pitchFamily="34" charset="0"/>
                </a:endParaRPr>
              </a:p>
            </p:txBody>
          </p:sp>
        </mc:Choice>
        <mc:Fallback xmlns="">
          <p:sp>
            <p:nvSpPr>
              <p:cNvPr id="17" name="Text Box 19">
                <a:extLst>
                  <a:ext uri="{FF2B5EF4-FFF2-40B4-BE49-F238E27FC236}">
                    <a16:creationId xmlns:a16="http://schemas.microsoft.com/office/drawing/2014/main" id="{DCD66612-6FE5-44CF-969F-C608381F3D65}"/>
                  </a:ext>
                </a:extLst>
              </p:cNvPr>
              <p:cNvSpPr txBox="1">
                <a:spLocks noRot="1" noChangeAspect="1" noMove="1" noResize="1" noEditPoints="1" noAdjustHandles="1" noChangeArrowheads="1" noChangeShapeType="1" noTextEdit="1"/>
              </p:cNvSpPr>
              <p:nvPr/>
            </p:nvSpPr>
            <p:spPr bwMode="auto">
              <a:xfrm>
                <a:off x="1871005" y="2730828"/>
                <a:ext cx="7770835" cy="987194"/>
              </a:xfrm>
              <a:prstGeom prst="rect">
                <a:avLst/>
              </a:prstGeom>
              <a:blipFill>
                <a:blip r:embed="rId4"/>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CuadroTexto 19">
                <a:extLst>
                  <a:ext uri="{FF2B5EF4-FFF2-40B4-BE49-F238E27FC236}">
                    <a16:creationId xmlns:a16="http://schemas.microsoft.com/office/drawing/2014/main" id="{3AE64058-4C4D-42AF-9ED3-2E18B3176FE2}"/>
                  </a:ext>
                </a:extLst>
              </p:cNvPr>
              <p:cNvSpPr txBox="1"/>
              <p:nvPr/>
            </p:nvSpPr>
            <p:spPr>
              <a:xfrm>
                <a:off x="1275797" y="3974033"/>
                <a:ext cx="9869593" cy="584775"/>
              </a:xfrm>
              <a:prstGeom prst="rect">
                <a:avLst/>
              </a:prstGeom>
              <a:noFill/>
            </p:spPr>
            <p:txBody>
              <a:bodyPr wrap="square" rtlCol="0">
                <a:spAutoFit/>
              </a:bodyPr>
              <a:lstStyle/>
              <a:p>
                <a:r>
                  <a:rPr lang="es-PE" sz="1600" dirty="0"/>
                  <a:t>Donde:</a:t>
                </a:r>
              </a:p>
              <a:p>
                <a14:m>
                  <m:oMath xmlns:m="http://schemas.openxmlformats.org/officeDocument/2006/math">
                    <m:sSub>
                      <m:sSubPr>
                        <m:ctrlPr>
                          <a:rPr lang="es-PE" altLang="es-PE" sz="1600" b="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𝐾</m:t>
                        </m:r>
                      </m:e>
                      <m:sub>
                        <m:r>
                          <a:rPr lang="es-PE" altLang="es-PE" sz="1600" b="0" i="1" smtClean="0">
                            <a:solidFill>
                              <a:schemeClr val="tx1"/>
                            </a:solidFill>
                            <a:latin typeface="Cambria Math" panose="02040503050406030204" pitchFamily="18" charset="0"/>
                          </a:rPr>
                          <m:t>𝐴</m:t>
                        </m:r>
                      </m:sub>
                    </m:sSub>
                    <m:r>
                      <a:rPr lang="es-PE" altLang="es-PE" sz="1600" b="0" i="0" smtClean="0">
                        <a:solidFill>
                          <a:schemeClr val="tx1"/>
                        </a:solidFill>
                        <a:latin typeface="Cambria Math" panose="02040503050406030204" pitchFamily="18" charset="0"/>
                      </a:rPr>
                      <m:t>:</m:t>
                    </m:r>
                  </m:oMath>
                </a14:m>
                <a:r>
                  <a:rPr lang="es-PE" sz="1600" dirty="0"/>
                  <a:t> Costo de la acción común</a:t>
                </a:r>
              </a:p>
            </p:txBody>
          </p:sp>
        </mc:Choice>
        <mc:Fallback xmlns="">
          <p:sp>
            <p:nvSpPr>
              <p:cNvPr id="24" name="CuadroTexto 19">
                <a:extLst>
                  <a:ext uri="{FF2B5EF4-FFF2-40B4-BE49-F238E27FC236}">
                    <a16:creationId xmlns:a16="http://schemas.microsoft.com/office/drawing/2014/main" id="{3AE64058-4C4D-42AF-9ED3-2E18B3176FE2}"/>
                  </a:ext>
                </a:extLst>
              </p:cNvPr>
              <p:cNvSpPr txBox="1">
                <a:spLocks noRot="1" noChangeAspect="1" noMove="1" noResize="1" noEditPoints="1" noAdjustHandles="1" noChangeArrowheads="1" noChangeShapeType="1" noTextEdit="1"/>
              </p:cNvSpPr>
              <p:nvPr/>
            </p:nvSpPr>
            <p:spPr>
              <a:xfrm>
                <a:off x="1275797" y="3974033"/>
                <a:ext cx="9869593" cy="584775"/>
              </a:xfrm>
              <a:prstGeom prst="rect">
                <a:avLst/>
              </a:prstGeom>
              <a:blipFill>
                <a:blip r:embed="rId6"/>
                <a:stretch>
                  <a:fillRect l="-309" t="-3125" b="-12500"/>
                </a:stretch>
              </a:blipFill>
            </p:spPr>
            <p:txBody>
              <a:bodyPr/>
              <a:lstStyle/>
              <a:p>
                <a:r>
                  <a:rPr lang="en-US">
                    <a:noFill/>
                  </a:rPr>
                  <a:t> </a:t>
                </a:r>
              </a:p>
            </p:txBody>
          </p:sp>
        </mc:Fallback>
      </mc:AlternateContent>
      <p:sp>
        <p:nvSpPr>
          <p:cNvPr id="13" name="CuadroTexto 19">
            <a:extLst>
              <a:ext uri="{FF2B5EF4-FFF2-40B4-BE49-F238E27FC236}">
                <a16:creationId xmlns:a16="http://schemas.microsoft.com/office/drawing/2014/main" id="{F07F6EE3-034A-47C7-92AA-C8204699873A}"/>
              </a:ext>
            </a:extLst>
          </p:cNvPr>
          <p:cNvSpPr txBox="1"/>
          <p:nvPr/>
        </p:nvSpPr>
        <p:spPr>
          <a:xfrm>
            <a:off x="1306407" y="4801038"/>
            <a:ext cx="8183034" cy="2585323"/>
          </a:xfrm>
          <a:prstGeom prst="rect">
            <a:avLst/>
          </a:prstGeom>
          <a:noFill/>
        </p:spPr>
        <p:txBody>
          <a:bodyPr wrap="square" rtlCol="0">
            <a:spAutoFit/>
          </a:bodyPr>
          <a:lstStyle/>
          <a:p>
            <a:pPr algn="just"/>
            <a:r>
              <a:rPr lang="es-PE" dirty="0"/>
              <a:t>Tiene limitaciones como:</a:t>
            </a:r>
          </a:p>
          <a:p>
            <a:pPr algn="just"/>
            <a:r>
              <a:rPr lang="es-PE" dirty="0"/>
              <a:t>- El valor de los libros no coincide con el valor de mercado</a:t>
            </a:r>
          </a:p>
          <a:p>
            <a:pPr algn="just"/>
            <a:r>
              <a:rPr lang="es-PE" dirty="0"/>
              <a:t>- El resultado pasado no necesariamente es una medida de rentabilidad mínima que estaríamos dispuestos a aceptar para el riesgo del negocio que consideramos.</a:t>
            </a:r>
          </a:p>
          <a:p>
            <a:pPr algn="just"/>
            <a:r>
              <a:rPr lang="es-PE" dirty="0"/>
              <a:t>- La utilidad no es una medida de flujo de caja, por lo que es probable que no sea un reflejo de la rentabilidad real.</a:t>
            </a:r>
          </a:p>
          <a:p>
            <a:pPr marL="400050" indent="-400050" algn="just">
              <a:buAutoNum type="romanLcParenBoth"/>
            </a:pPr>
            <a:endParaRPr lang="es-PE" dirty="0"/>
          </a:p>
          <a:p>
            <a:pPr algn="just"/>
            <a:endParaRPr lang="es-PE" dirty="0"/>
          </a:p>
          <a:p>
            <a:pPr algn="just"/>
            <a:endParaRPr lang="es-PE" dirty="0"/>
          </a:p>
        </p:txBody>
      </p:sp>
    </p:spTree>
    <p:extLst>
      <p:ext uri="{BB962C8B-B14F-4D97-AF65-F5344CB8AC3E}">
        <p14:creationId xmlns:p14="http://schemas.microsoft.com/office/powerpoint/2010/main" val="38550814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B7001-AEB6-2B4B-8530-D7C1C021FFBE}"/>
              </a:ext>
            </a:extLst>
          </p:cNvPr>
          <p:cNvSpPr>
            <a:spLocks noGrp="1"/>
          </p:cNvSpPr>
          <p:nvPr>
            <p:ph type="title"/>
          </p:nvPr>
        </p:nvSpPr>
        <p:spPr/>
        <p:txBody>
          <a:bodyPr/>
          <a:lstStyle/>
          <a:p>
            <a:r>
              <a:rPr lang="es-PE" dirty="0">
                <a:solidFill>
                  <a:schemeClr val="accent1">
                    <a:lumMod val="50000"/>
                  </a:schemeClr>
                </a:solidFill>
                <a:latin typeface="Aharoni" panose="020F0502020204030204" pitchFamily="34" charset="0"/>
                <a:cs typeface="Aharoni" panose="020F0502020204030204" pitchFamily="34" charset="0"/>
              </a:rPr>
              <a:t>5.3. Costo de capital</a:t>
            </a:r>
          </a:p>
        </p:txBody>
      </p:sp>
      <p:cxnSp>
        <p:nvCxnSpPr>
          <p:cNvPr id="9" name="Conector recto 8">
            <a:extLst>
              <a:ext uri="{FF2B5EF4-FFF2-40B4-BE49-F238E27FC236}">
                <a16:creationId xmlns:a16="http://schemas.microsoft.com/office/drawing/2014/main" id="{3320AA9A-5D2E-EB46-8024-C167552FBB22}"/>
              </a:ext>
            </a:extLst>
          </p:cNvPr>
          <p:cNvCxnSpPr>
            <a:cxnSpLocks/>
          </p:cNvCxnSpPr>
          <p:nvPr/>
        </p:nvCxnSpPr>
        <p:spPr>
          <a:xfrm>
            <a:off x="961696" y="1275061"/>
            <a:ext cx="9706304"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pic>
        <p:nvPicPr>
          <p:cNvPr id="10" name="Imagen 9">
            <a:extLst>
              <a:ext uri="{FF2B5EF4-FFF2-40B4-BE49-F238E27FC236}">
                <a16:creationId xmlns:a16="http://schemas.microsoft.com/office/drawing/2014/main" id="{0CDEB235-85C1-9D40-90BB-58736A972CB1}"/>
              </a:ext>
            </a:extLst>
          </p:cNvPr>
          <p:cNvPicPr>
            <a:picLocks noChangeAspect="1"/>
          </p:cNvPicPr>
          <p:nvPr/>
        </p:nvPicPr>
        <p:blipFill>
          <a:blip r:embed="rId3"/>
          <a:stretch>
            <a:fillRect/>
          </a:stretch>
        </p:blipFill>
        <p:spPr>
          <a:xfrm>
            <a:off x="961696" y="1463417"/>
            <a:ext cx="257504" cy="497841"/>
          </a:xfrm>
          <a:prstGeom prst="rect">
            <a:avLst/>
          </a:prstGeom>
        </p:spPr>
      </p:pic>
      <p:sp>
        <p:nvSpPr>
          <p:cNvPr id="11" name="Rectángulo 10">
            <a:extLst>
              <a:ext uri="{FF2B5EF4-FFF2-40B4-BE49-F238E27FC236}">
                <a16:creationId xmlns:a16="http://schemas.microsoft.com/office/drawing/2014/main" id="{59BB65D7-CBA2-B64A-A524-7B7C5C6EC840}"/>
              </a:ext>
            </a:extLst>
          </p:cNvPr>
          <p:cNvSpPr/>
          <p:nvPr/>
        </p:nvSpPr>
        <p:spPr>
          <a:xfrm>
            <a:off x="1306407" y="1495257"/>
            <a:ext cx="4868640" cy="461665"/>
          </a:xfrm>
          <a:prstGeom prst="rect">
            <a:avLst/>
          </a:prstGeom>
        </p:spPr>
        <p:txBody>
          <a:bodyPr wrap="none">
            <a:spAutoFit/>
          </a:bodyPr>
          <a:lstStyle/>
          <a:p>
            <a:r>
              <a:rPr lang="es-PE" sz="2400" dirty="0">
                <a:solidFill>
                  <a:schemeClr val="accent1">
                    <a:lumMod val="50000"/>
                  </a:schemeClr>
                </a:solidFill>
                <a:latin typeface="Aharoni" panose="020F0502020204030204" pitchFamily="34" charset="0"/>
                <a:cs typeface="Aharoni" panose="020F0502020204030204" pitchFamily="34" charset="0"/>
              </a:rPr>
              <a:t>Free Cash Flow to the firm (FCFF)</a:t>
            </a:r>
            <a:endParaRPr lang="es-PE" sz="2400" dirty="0"/>
          </a:p>
        </p:txBody>
      </p:sp>
      <p:pic>
        <p:nvPicPr>
          <p:cNvPr id="3" name="Imagen 9">
            <a:extLst>
              <a:ext uri="{FF2B5EF4-FFF2-40B4-BE49-F238E27FC236}">
                <a16:creationId xmlns:a16="http://schemas.microsoft.com/office/drawing/2014/main" id="{FE0E6E21-911B-4EEF-ADD0-026376217A94}"/>
              </a:ext>
            </a:extLst>
          </p:cNvPr>
          <p:cNvPicPr>
            <a:picLocks noChangeAspect="1"/>
          </p:cNvPicPr>
          <p:nvPr/>
        </p:nvPicPr>
        <p:blipFill>
          <a:blip r:embed="rId3"/>
          <a:stretch>
            <a:fillRect/>
          </a:stretch>
        </p:blipFill>
        <p:spPr>
          <a:xfrm>
            <a:off x="961696" y="2649075"/>
            <a:ext cx="257504" cy="497841"/>
          </a:xfrm>
          <a:prstGeom prst="rect">
            <a:avLst/>
          </a:prstGeom>
        </p:spPr>
      </p:pic>
      <p:sp>
        <p:nvSpPr>
          <p:cNvPr id="4" name="Rectángulo 10">
            <a:extLst>
              <a:ext uri="{FF2B5EF4-FFF2-40B4-BE49-F238E27FC236}">
                <a16:creationId xmlns:a16="http://schemas.microsoft.com/office/drawing/2014/main" id="{F11ECD71-2DB0-4502-887D-E535D4644AFD}"/>
              </a:ext>
            </a:extLst>
          </p:cNvPr>
          <p:cNvSpPr/>
          <p:nvPr/>
        </p:nvSpPr>
        <p:spPr>
          <a:xfrm>
            <a:off x="1306407" y="2680915"/>
            <a:ext cx="4661854" cy="461665"/>
          </a:xfrm>
          <a:prstGeom prst="rect">
            <a:avLst/>
          </a:prstGeom>
        </p:spPr>
        <p:txBody>
          <a:bodyPr wrap="none">
            <a:spAutoFit/>
          </a:bodyPr>
          <a:lstStyle/>
          <a:p>
            <a:r>
              <a:rPr lang="es-PE" sz="2400" dirty="0">
                <a:solidFill>
                  <a:schemeClr val="accent1">
                    <a:lumMod val="50000"/>
                  </a:schemeClr>
                </a:solidFill>
                <a:latin typeface="Aharoni" panose="020F0502020204030204" pitchFamily="34" charset="0"/>
                <a:cs typeface="Aharoni" panose="020F0502020204030204" pitchFamily="34" charset="0"/>
              </a:rPr>
              <a:t>Free Cash Flow to equity (FCFE)</a:t>
            </a:r>
            <a:endParaRPr lang="es-PE" sz="2400" dirty="0"/>
          </a:p>
        </p:txBody>
      </p:sp>
      <mc:AlternateContent xmlns:mc="http://schemas.openxmlformats.org/markup-compatibility/2006" xmlns:a14="http://schemas.microsoft.com/office/drawing/2010/main">
        <mc:Choice Requires="a14">
          <p:sp>
            <p:nvSpPr>
              <p:cNvPr id="17" name="Text Box 19">
                <a:extLst>
                  <a:ext uri="{FF2B5EF4-FFF2-40B4-BE49-F238E27FC236}">
                    <a16:creationId xmlns:a16="http://schemas.microsoft.com/office/drawing/2014/main" id="{84CC642A-FACD-4E11-8741-769C8F50A3C3}"/>
                  </a:ext>
                </a:extLst>
              </p:cNvPr>
              <p:cNvSpPr txBox="1">
                <a:spLocks noChangeArrowheads="1"/>
              </p:cNvSpPr>
              <p:nvPr/>
            </p:nvSpPr>
            <p:spPr bwMode="auto">
              <a:xfrm>
                <a:off x="1394862" y="1992911"/>
                <a:ext cx="9755738" cy="525401"/>
              </a:xfrm>
              <a:prstGeom prst="rect">
                <a:avLst/>
              </a:prstGeom>
              <a:solidFill>
                <a:schemeClr val="accent3">
                  <a:lumMod val="40000"/>
                  <a:lumOff val="6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r>
                        <a:rPr lang="es-PE" altLang="es-PE" sz="2800" b="0" i="1" smtClean="0">
                          <a:solidFill>
                            <a:schemeClr val="tx1"/>
                          </a:solidFill>
                          <a:latin typeface="Cambria Math" panose="02040503050406030204" pitchFamily="18" charset="0"/>
                        </a:rPr>
                        <m:t>𝐹𝐶𝐹𝐹</m:t>
                      </m:r>
                      <m:r>
                        <a:rPr lang="es-PE" altLang="es-PE" sz="2800" b="0" i="1" smtClean="0">
                          <a:solidFill>
                            <a:schemeClr val="tx1"/>
                          </a:solidFill>
                          <a:latin typeface="Cambria Math" panose="02040503050406030204" pitchFamily="18" charset="0"/>
                        </a:rPr>
                        <m:t>=</m:t>
                      </m:r>
                      <m:r>
                        <a:rPr lang="es-PE" altLang="es-PE" sz="2800" b="0" i="1" smtClean="0">
                          <a:solidFill>
                            <a:schemeClr val="tx1"/>
                          </a:solidFill>
                          <a:latin typeface="Cambria Math" panose="02040503050406030204" pitchFamily="18" charset="0"/>
                        </a:rPr>
                        <m:t>𝐸𝐵𝐼𝑇</m:t>
                      </m:r>
                      <m:r>
                        <a:rPr lang="es-PE" altLang="es-PE" sz="2800" b="0" i="1" smtClean="0">
                          <a:solidFill>
                            <a:schemeClr val="tx1"/>
                          </a:solidFill>
                          <a:latin typeface="Cambria Math" panose="02040503050406030204" pitchFamily="18" charset="0"/>
                        </a:rPr>
                        <m:t>∗</m:t>
                      </m:r>
                      <m:d>
                        <m:dPr>
                          <m:ctrlPr>
                            <a:rPr lang="es-PE" altLang="es-PE" sz="2800" b="0" i="1" smtClean="0">
                              <a:solidFill>
                                <a:schemeClr val="tx1"/>
                              </a:solidFill>
                              <a:latin typeface="Cambria Math" panose="02040503050406030204" pitchFamily="18" charset="0"/>
                            </a:rPr>
                          </m:ctrlPr>
                        </m:dPr>
                        <m:e>
                          <m:r>
                            <a:rPr lang="es-PE" altLang="es-PE" sz="2800" b="0" i="1" smtClean="0">
                              <a:solidFill>
                                <a:schemeClr val="tx1"/>
                              </a:solidFill>
                              <a:latin typeface="Cambria Math" panose="02040503050406030204" pitchFamily="18" charset="0"/>
                            </a:rPr>
                            <m:t>1−</m:t>
                          </m:r>
                          <m:r>
                            <a:rPr lang="es-PE" altLang="es-PE" sz="2800" b="0" i="1" smtClean="0">
                              <a:solidFill>
                                <a:schemeClr val="tx1"/>
                              </a:solidFill>
                              <a:latin typeface="Cambria Math" panose="02040503050406030204" pitchFamily="18" charset="0"/>
                            </a:rPr>
                            <m:t>𝑡</m:t>
                          </m:r>
                        </m:e>
                      </m:d>
                      <m:r>
                        <a:rPr lang="es-PE" altLang="es-PE" sz="2800" b="0" i="1" smtClean="0">
                          <a:solidFill>
                            <a:schemeClr val="tx1"/>
                          </a:solidFill>
                          <a:latin typeface="Cambria Math" panose="02040503050406030204" pitchFamily="18" charset="0"/>
                        </a:rPr>
                        <m:t>+</m:t>
                      </m:r>
                      <m:r>
                        <a:rPr lang="es-PE" altLang="es-PE" sz="2800" b="0" i="1" smtClean="0">
                          <a:solidFill>
                            <a:schemeClr val="tx1"/>
                          </a:solidFill>
                          <a:latin typeface="Cambria Math" panose="02040503050406030204" pitchFamily="18" charset="0"/>
                        </a:rPr>
                        <m:t>𝐷𝑒𝑝</m:t>
                      </m:r>
                      <m:r>
                        <a:rPr lang="es-PE" altLang="es-PE" sz="2800" b="0" i="1" smtClean="0">
                          <a:solidFill>
                            <a:schemeClr val="tx1"/>
                          </a:solidFill>
                          <a:latin typeface="Cambria Math" panose="02040503050406030204" pitchFamily="18" charset="0"/>
                        </a:rPr>
                        <m:t>−</m:t>
                      </m:r>
                      <m:r>
                        <a:rPr lang="es-PE" altLang="es-PE" sz="2800" b="0" i="1" smtClean="0">
                          <a:solidFill>
                            <a:schemeClr val="tx1"/>
                          </a:solidFill>
                          <a:latin typeface="Cambria Math" panose="02040503050406030204" pitchFamily="18" charset="0"/>
                        </a:rPr>
                        <m:t>𝐹𝐶𝐼𝑛𝑣</m:t>
                      </m:r>
                      <m:r>
                        <a:rPr lang="es-PE" altLang="es-PE" sz="2800" b="0" i="1" smtClean="0">
                          <a:solidFill>
                            <a:schemeClr val="tx1"/>
                          </a:solidFill>
                          <a:latin typeface="Cambria Math" panose="02040503050406030204" pitchFamily="18" charset="0"/>
                        </a:rPr>
                        <m:t>−</m:t>
                      </m:r>
                      <m:r>
                        <a:rPr lang="es-PE" altLang="es-PE" sz="2800" b="0" i="1" smtClean="0">
                          <a:solidFill>
                            <a:schemeClr val="tx1"/>
                          </a:solidFill>
                          <a:latin typeface="Cambria Math" panose="02040503050406030204" pitchFamily="18" charset="0"/>
                        </a:rPr>
                        <m:t>𝑊𝐶𝐼𝑛𝑣</m:t>
                      </m:r>
                    </m:oMath>
                  </m:oMathPara>
                </a14:m>
                <a:endParaRPr lang="es-ES_tradnl" altLang="es-PE" sz="2800" dirty="0">
                  <a:solidFill>
                    <a:schemeClr val="tx1"/>
                  </a:solidFill>
                  <a:latin typeface="Arial Narrow" panose="020B0606020202030204" pitchFamily="34" charset="0"/>
                </a:endParaRPr>
              </a:p>
            </p:txBody>
          </p:sp>
        </mc:Choice>
        <mc:Fallback xmlns="">
          <p:sp>
            <p:nvSpPr>
              <p:cNvPr id="17" name="Text Box 19">
                <a:extLst>
                  <a:ext uri="{FF2B5EF4-FFF2-40B4-BE49-F238E27FC236}">
                    <a16:creationId xmlns:a16="http://schemas.microsoft.com/office/drawing/2014/main" id="{84CC642A-FACD-4E11-8741-769C8F50A3C3}"/>
                  </a:ext>
                </a:extLst>
              </p:cNvPr>
              <p:cNvSpPr txBox="1">
                <a:spLocks noRot="1" noChangeAspect="1" noMove="1" noResize="1" noEditPoints="1" noAdjustHandles="1" noChangeArrowheads="1" noChangeShapeType="1" noTextEdit="1"/>
              </p:cNvSpPr>
              <p:nvPr/>
            </p:nvSpPr>
            <p:spPr bwMode="auto">
              <a:xfrm>
                <a:off x="1394862" y="1992911"/>
                <a:ext cx="9755738" cy="525401"/>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 Box 19">
                <a:extLst>
                  <a:ext uri="{FF2B5EF4-FFF2-40B4-BE49-F238E27FC236}">
                    <a16:creationId xmlns:a16="http://schemas.microsoft.com/office/drawing/2014/main" id="{7B657C4C-7D01-4D58-BCC2-0CA8EE469CF7}"/>
                  </a:ext>
                </a:extLst>
              </p:cNvPr>
              <p:cNvSpPr txBox="1">
                <a:spLocks noChangeArrowheads="1"/>
              </p:cNvSpPr>
              <p:nvPr/>
            </p:nvSpPr>
            <p:spPr bwMode="auto">
              <a:xfrm>
                <a:off x="1394862" y="3160589"/>
                <a:ext cx="9755738" cy="525401"/>
              </a:xfrm>
              <a:prstGeom prst="rect">
                <a:avLst/>
              </a:prstGeom>
              <a:solidFill>
                <a:schemeClr val="accent3">
                  <a:lumMod val="40000"/>
                  <a:lumOff val="6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r>
                        <a:rPr lang="es-PE" altLang="es-PE" sz="2800" b="0" i="1" smtClean="0">
                          <a:solidFill>
                            <a:schemeClr val="tx1"/>
                          </a:solidFill>
                          <a:latin typeface="Cambria Math" panose="02040503050406030204" pitchFamily="18" charset="0"/>
                        </a:rPr>
                        <m:t>𝐹𝐶𝐹𝐸</m:t>
                      </m:r>
                      <m:r>
                        <a:rPr lang="es-PE" altLang="es-PE" sz="2800" b="0" i="1" smtClean="0">
                          <a:solidFill>
                            <a:schemeClr val="tx1"/>
                          </a:solidFill>
                          <a:latin typeface="Cambria Math" panose="02040503050406030204" pitchFamily="18" charset="0"/>
                        </a:rPr>
                        <m:t>=</m:t>
                      </m:r>
                      <m:r>
                        <a:rPr lang="es-PE" altLang="es-PE" sz="2800" b="0" i="1" smtClean="0">
                          <a:solidFill>
                            <a:schemeClr val="tx1"/>
                          </a:solidFill>
                          <a:latin typeface="Cambria Math" panose="02040503050406030204" pitchFamily="18" charset="0"/>
                        </a:rPr>
                        <m:t>𝐹𝐶𝐹𝐹</m:t>
                      </m:r>
                      <m:r>
                        <a:rPr lang="es-PE" altLang="es-PE" sz="2800" b="0" i="1" smtClean="0">
                          <a:solidFill>
                            <a:schemeClr val="tx1"/>
                          </a:solidFill>
                          <a:latin typeface="Cambria Math" panose="02040503050406030204" pitchFamily="18" charset="0"/>
                        </a:rPr>
                        <m:t>−</m:t>
                      </m:r>
                      <m:r>
                        <a:rPr lang="es-PE" altLang="es-PE" sz="2800" b="0" i="1" smtClean="0">
                          <a:solidFill>
                            <a:schemeClr val="tx1"/>
                          </a:solidFill>
                          <a:latin typeface="Cambria Math" panose="02040503050406030204" pitchFamily="18" charset="0"/>
                        </a:rPr>
                        <m:t>𝐼𝑛𝑡</m:t>
                      </m:r>
                      <m:d>
                        <m:dPr>
                          <m:ctrlPr>
                            <a:rPr lang="es-PE" altLang="es-PE" sz="2800" b="0" i="1" smtClean="0">
                              <a:solidFill>
                                <a:schemeClr val="tx1"/>
                              </a:solidFill>
                              <a:latin typeface="Cambria Math" panose="02040503050406030204" pitchFamily="18" charset="0"/>
                            </a:rPr>
                          </m:ctrlPr>
                        </m:dPr>
                        <m:e>
                          <m:r>
                            <a:rPr lang="es-PE" altLang="es-PE" sz="2800" b="0" i="1" smtClean="0">
                              <a:solidFill>
                                <a:schemeClr val="tx1"/>
                              </a:solidFill>
                              <a:latin typeface="Cambria Math" panose="02040503050406030204" pitchFamily="18" charset="0"/>
                            </a:rPr>
                            <m:t>1−</m:t>
                          </m:r>
                          <m:r>
                            <a:rPr lang="es-PE" altLang="es-PE" sz="2800" b="0" i="1" smtClean="0">
                              <a:solidFill>
                                <a:schemeClr val="tx1"/>
                              </a:solidFill>
                              <a:latin typeface="Cambria Math" panose="02040503050406030204" pitchFamily="18" charset="0"/>
                            </a:rPr>
                            <m:t>𝑡</m:t>
                          </m:r>
                        </m:e>
                      </m:d>
                      <m:r>
                        <a:rPr lang="es-PE" altLang="es-PE" sz="2800" b="0" i="1" smtClean="0">
                          <a:solidFill>
                            <a:schemeClr val="tx1"/>
                          </a:solidFill>
                          <a:latin typeface="Cambria Math" panose="02040503050406030204" pitchFamily="18" charset="0"/>
                        </a:rPr>
                        <m:t>+</m:t>
                      </m:r>
                      <m:r>
                        <a:rPr lang="es-PE" altLang="es-PE" sz="2800" b="0" i="1" smtClean="0">
                          <a:solidFill>
                            <a:schemeClr val="tx1"/>
                          </a:solidFill>
                          <a:latin typeface="Cambria Math" panose="02040503050406030204" pitchFamily="18" charset="0"/>
                        </a:rPr>
                        <m:t>𝑁𝑒𝑡</m:t>
                      </m:r>
                      <m:r>
                        <a:rPr lang="es-PE" altLang="es-PE" sz="2800" b="0" i="1" smtClean="0">
                          <a:solidFill>
                            <a:schemeClr val="tx1"/>
                          </a:solidFill>
                          <a:latin typeface="Cambria Math" panose="02040503050406030204" pitchFamily="18" charset="0"/>
                        </a:rPr>
                        <m:t> </m:t>
                      </m:r>
                      <m:r>
                        <a:rPr lang="es-PE" altLang="es-PE" sz="2800" b="0" i="1" smtClean="0">
                          <a:solidFill>
                            <a:schemeClr val="tx1"/>
                          </a:solidFill>
                          <a:latin typeface="Cambria Math" panose="02040503050406030204" pitchFamily="18" charset="0"/>
                        </a:rPr>
                        <m:t>𝑏𝑜𝑟𝑟𝑜𝑤𝑖𝑛𝑔</m:t>
                      </m:r>
                    </m:oMath>
                  </m:oMathPara>
                </a14:m>
                <a:endParaRPr lang="es-ES_tradnl" altLang="es-PE" sz="2800" dirty="0">
                  <a:solidFill>
                    <a:schemeClr val="tx1"/>
                  </a:solidFill>
                  <a:latin typeface="Arial Narrow" panose="020B0606020202030204" pitchFamily="34" charset="0"/>
                </a:endParaRPr>
              </a:p>
            </p:txBody>
          </p:sp>
        </mc:Choice>
        <mc:Fallback xmlns="">
          <p:sp>
            <p:nvSpPr>
              <p:cNvPr id="19" name="Text Box 19">
                <a:extLst>
                  <a:ext uri="{FF2B5EF4-FFF2-40B4-BE49-F238E27FC236}">
                    <a16:creationId xmlns:a16="http://schemas.microsoft.com/office/drawing/2014/main" id="{7B657C4C-7D01-4D58-BCC2-0CA8EE469CF7}"/>
                  </a:ext>
                </a:extLst>
              </p:cNvPr>
              <p:cNvSpPr txBox="1">
                <a:spLocks noRot="1" noChangeAspect="1" noMove="1" noResize="1" noEditPoints="1" noAdjustHandles="1" noChangeArrowheads="1" noChangeShapeType="1" noTextEdit="1"/>
              </p:cNvSpPr>
              <p:nvPr/>
            </p:nvSpPr>
            <p:spPr bwMode="auto">
              <a:xfrm>
                <a:off x="1394862" y="3160589"/>
                <a:ext cx="9755738" cy="525401"/>
              </a:xfrm>
              <a:prstGeom prst="rect">
                <a:avLst/>
              </a:prstGeom>
              <a:blipFill>
                <a:blip r:embed="rId6"/>
                <a:stretch>
                  <a:fillRect/>
                </a:stretch>
              </a:blipFill>
              <a:ln>
                <a:noFill/>
              </a:ln>
              <a:effectLst/>
            </p:spPr>
            <p:txBody>
              <a:bodyPr/>
              <a:lstStyle/>
              <a:p>
                <a:r>
                  <a:rPr lang="en-US">
                    <a:noFill/>
                  </a:rPr>
                  <a:t> </a:t>
                </a:r>
              </a:p>
            </p:txBody>
          </p:sp>
        </mc:Fallback>
      </mc:AlternateContent>
      <p:pic>
        <p:nvPicPr>
          <p:cNvPr id="21" name="Imagen 9">
            <a:extLst>
              <a:ext uri="{FF2B5EF4-FFF2-40B4-BE49-F238E27FC236}">
                <a16:creationId xmlns:a16="http://schemas.microsoft.com/office/drawing/2014/main" id="{3A1304CE-9F00-4E13-BD00-8E152EE98A6F}"/>
              </a:ext>
            </a:extLst>
          </p:cNvPr>
          <p:cNvPicPr>
            <a:picLocks noChangeAspect="1"/>
          </p:cNvPicPr>
          <p:nvPr/>
        </p:nvPicPr>
        <p:blipFill>
          <a:blip r:embed="rId3"/>
          <a:stretch>
            <a:fillRect/>
          </a:stretch>
        </p:blipFill>
        <p:spPr>
          <a:xfrm>
            <a:off x="1026889" y="3739714"/>
            <a:ext cx="257504" cy="497841"/>
          </a:xfrm>
          <a:prstGeom prst="rect">
            <a:avLst/>
          </a:prstGeom>
        </p:spPr>
      </p:pic>
      <p:sp>
        <p:nvSpPr>
          <p:cNvPr id="23" name="Rectángulo 10">
            <a:extLst>
              <a:ext uri="{FF2B5EF4-FFF2-40B4-BE49-F238E27FC236}">
                <a16:creationId xmlns:a16="http://schemas.microsoft.com/office/drawing/2014/main" id="{D072A831-0BBF-4BA5-BE4C-AFCD3CEE0F28}"/>
              </a:ext>
            </a:extLst>
          </p:cNvPr>
          <p:cNvSpPr/>
          <p:nvPr/>
        </p:nvSpPr>
        <p:spPr>
          <a:xfrm>
            <a:off x="1371600" y="3771554"/>
            <a:ext cx="10241906" cy="461665"/>
          </a:xfrm>
          <a:prstGeom prst="rect">
            <a:avLst/>
          </a:prstGeom>
        </p:spPr>
        <p:txBody>
          <a:bodyPr wrap="none">
            <a:spAutoFit/>
          </a:bodyPr>
          <a:lstStyle/>
          <a:p>
            <a:r>
              <a:rPr lang="es-PE" sz="2400" dirty="0">
                <a:solidFill>
                  <a:schemeClr val="accent1">
                    <a:lumMod val="50000"/>
                  </a:schemeClr>
                </a:solidFill>
                <a:latin typeface="Aharoni" panose="020F0502020204030204" pitchFamily="34" charset="0"/>
                <a:cs typeface="Aharoni" panose="020F0502020204030204" pitchFamily="34" charset="0"/>
              </a:rPr>
              <a:t>Valor de la empresa y patrimonio(equity), considerando perpetuidad</a:t>
            </a:r>
            <a:endParaRPr lang="es-PE" sz="2400" dirty="0"/>
          </a:p>
        </p:txBody>
      </p:sp>
      <mc:AlternateContent xmlns:mc="http://schemas.openxmlformats.org/markup-compatibility/2006" xmlns:a14="http://schemas.microsoft.com/office/drawing/2010/main">
        <mc:Choice Requires="a14">
          <p:sp>
            <p:nvSpPr>
              <p:cNvPr id="25" name="Text Box 19">
                <a:extLst>
                  <a:ext uri="{FF2B5EF4-FFF2-40B4-BE49-F238E27FC236}">
                    <a16:creationId xmlns:a16="http://schemas.microsoft.com/office/drawing/2014/main" id="{0B1F3A7C-D7D5-4345-A04E-470887E70FB9}"/>
                  </a:ext>
                </a:extLst>
              </p:cNvPr>
              <p:cNvSpPr txBox="1">
                <a:spLocks noChangeArrowheads="1"/>
              </p:cNvSpPr>
              <p:nvPr/>
            </p:nvSpPr>
            <p:spPr bwMode="auto">
              <a:xfrm>
                <a:off x="1394862" y="4274954"/>
                <a:ext cx="4516968" cy="726675"/>
              </a:xfrm>
              <a:prstGeom prst="rect">
                <a:avLst/>
              </a:prstGeom>
              <a:solidFill>
                <a:schemeClr val="accent3">
                  <a:lumMod val="40000"/>
                  <a:lumOff val="6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r>
                        <a:rPr lang="es-PE" altLang="es-PE" sz="2000" b="0" i="1" smtClean="0">
                          <a:solidFill>
                            <a:schemeClr val="tx1"/>
                          </a:solidFill>
                          <a:latin typeface="Cambria Math" panose="02040503050406030204" pitchFamily="18" charset="0"/>
                        </a:rPr>
                        <m:t>𝑉𝑎𝑙𝑜𝑟</m:t>
                      </m:r>
                      <m:r>
                        <a:rPr lang="es-PE" altLang="es-PE" sz="2000" b="0" i="1" smtClean="0">
                          <a:solidFill>
                            <a:schemeClr val="tx1"/>
                          </a:solidFill>
                          <a:latin typeface="Cambria Math" panose="02040503050406030204" pitchFamily="18" charset="0"/>
                        </a:rPr>
                        <m:t> </m:t>
                      </m:r>
                      <m:r>
                        <a:rPr lang="es-PE" altLang="es-PE" sz="2000" b="0" i="1" smtClean="0">
                          <a:solidFill>
                            <a:schemeClr val="tx1"/>
                          </a:solidFill>
                          <a:latin typeface="Cambria Math" panose="02040503050406030204" pitchFamily="18" charset="0"/>
                        </a:rPr>
                        <m:t>𝑑𝑒</m:t>
                      </m:r>
                      <m:r>
                        <a:rPr lang="es-PE" altLang="es-PE" sz="2000" b="0" i="1" smtClean="0">
                          <a:solidFill>
                            <a:schemeClr val="tx1"/>
                          </a:solidFill>
                          <a:latin typeface="Cambria Math" panose="02040503050406030204" pitchFamily="18" charset="0"/>
                        </a:rPr>
                        <m:t> </m:t>
                      </m:r>
                      <m:r>
                        <a:rPr lang="es-PE" altLang="es-PE" sz="2000" b="0" i="1" smtClean="0">
                          <a:solidFill>
                            <a:schemeClr val="tx1"/>
                          </a:solidFill>
                          <a:latin typeface="Cambria Math" panose="02040503050406030204" pitchFamily="18" charset="0"/>
                        </a:rPr>
                        <m:t>𝑙𝑎</m:t>
                      </m:r>
                      <m:r>
                        <a:rPr lang="es-PE" altLang="es-PE" sz="2000" b="0" i="1" smtClean="0">
                          <a:solidFill>
                            <a:schemeClr val="tx1"/>
                          </a:solidFill>
                          <a:latin typeface="Cambria Math" panose="02040503050406030204" pitchFamily="18" charset="0"/>
                        </a:rPr>
                        <m:t> </m:t>
                      </m:r>
                      <m:r>
                        <a:rPr lang="es-PE" altLang="es-PE" sz="2000" b="0" i="1" smtClean="0">
                          <a:solidFill>
                            <a:schemeClr val="tx1"/>
                          </a:solidFill>
                          <a:latin typeface="Cambria Math" panose="02040503050406030204" pitchFamily="18" charset="0"/>
                        </a:rPr>
                        <m:t>𝑒𝑚𝑝𝑟𝑒𝑠𝑎</m:t>
                      </m:r>
                      <m:r>
                        <a:rPr lang="es-PE" altLang="es-PE" sz="2000" b="0" i="1" smtClean="0">
                          <a:solidFill>
                            <a:schemeClr val="tx1"/>
                          </a:solidFill>
                          <a:latin typeface="Cambria Math" panose="02040503050406030204" pitchFamily="18" charset="0"/>
                        </a:rPr>
                        <m:t>=</m:t>
                      </m:r>
                      <m:f>
                        <m:fPr>
                          <m:ctrlPr>
                            <a:rPr lang="es-PE" altLang="es-PE" sz="2000" b="0" i="1" smtClean="0">
                              <a:solidFill>
                                <a:schemeClr val="tx1"/>
                              </a:solidFill>
                              <a:latin typeface="Cambria Math" panose="02040503050406030204" pitchFamily="18" charset="0"/>
                            </a:rPr>
                          </m:ctrlPr>
                        </m:fPr>
                        <m:num>
                          <m:r>
                            <a:rPr lang="es-PE" altLang="es-PE" sz="2000" b="0" i="1" smtClean="0">
                              <a:solidFill>
                                <a:schemeClr val="tx1"/>
                              </a:solidFill>
                              <a:latin typeface="Cambria Math" panose="02040503050406030204" pitchFamily="18" charset="0"/>
                            </a:rPr>
                            <m:t>𝐹𝐶𝐹𝐹</m:t>
                          </m:r>
                        </m:num>
                        <m:den>
                          <m:r>
                            <a:rPr lang="es-PE" altLang="es-PE" sz="2000" b="0" i="1" smtClean="0">
                              <a:solidFill>
                                <a:schemeClr val="tx1"/>
                              </a:solidFill>
                              <a:latin typeface="Cambria Math" panose="02040503050406030204" pitchFamily="18" charset="0"/>
                            </a:rPr>
                            <m:t>𝑊𝐴𝐶𝐶</m:t>
                          </m:r>
                          <m:r>
                            <a:rPr lang="es-PE" altLang="es-PE" sz="2000" b="0" i="1" smtClean="0">
                              <a:solidFill>
                                <a:schemeClr val="tx1"/>
                              </a:solidFill>
                              <a:latin typeface="Cambria Math" panose="02040503050406030204" pitchFamily="18" charset="0"/>
                            </a:rPr>
                            <m:t>−</m:t>
                          </m:r>
                          <m:r>
                            <a:rPr lang="es-PE" altLang="es-PE" sz="2000" b="0" i="1" smtClean="0">
                              <a:solidFill>
                                <a:schemeClr val="tx1"/>
                              </a:solidFill>
                              <a:latin typeface="Cambria Math" panose="02040503050406030204" pitchFamily="18" charset="0"/>
                            </a:rPr>
                            <m:t>𝑔</m:t>
                          </m:r>
                        </m:den>
                      </m:f>
                    </m:oMath>
                  </m:oMathPara>
                </a14:m>
                <a:endParaRPr lang="es-ES_tradnl" altLang="es-PE" sz="2800" dirty="0">
                  <a:solidFill>
                    <a:schemeClr val="tx1"/>
                  </a:solidFill>
                  <a:latin typeface="Arial Narrow" panose="020B0606020202030204" pitchFamily="34" charset="0"/>
                </a:endParaRPr>
              </a:p>
            </p:txBody>
          </p:sp>
        </mc:Choice>
        <mc:Fallback xmlns="">
          <p:sp>
            <p:nvSpPr>
              <p:cNvPr id="25" name="Text Box 19">
                <a:extLst>
                  <a:ext uri="{FF2B5EF4-FFF2-40B4-BE49-F238E27FC236}">
                    <a16:creationId xmlns:a16="http://schemas.microsoft.com/office/drawing/2014/main" id="{0B1F3A7C-D7D5-4345-A04E-470887E70FB9}"/>
                  </a:ext>
                </a:extLst>
              </p:cNvPr>
              <p:cNvSpPr txBox="1">
                <a:spLocks noRot="1" noChangeAspect="1" noMove="1" noResize="1" noEditPoints="1" noAdjustHandles="1" noChangeArrowheads="1" noChangeShapeType="1" noTextEdit="1"/>
              </p:cNvSpPr>
              <p:nvPr/>
            </p:nvSpPr>
            <p:spPr bwMode="auto">
              <a:xfrm>
                <a:off x="1394862" y="4274954"/>
                <a:ext cx="4516968" cy="726675"/>
              </a:xfrm>
              <a:prstGeom prst="rect">
                <a:avLst/>
              </a:prstGeom>
              <a:blipFill>
                <a:blip r:embed="rId7"/>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 Box 19">
                <a:extLst>
                  <a:ext uri="{FF2B5EF4-FFF2-40B4-BE49-F238E27FC236}">
                    <a16:creationId xmlns:a16="http://schemas.microsoft.com/office/drawing/2014/main" id="{1ECB6761-4AC9-4268-9452-31D755153A52}"/>
                  </a:ext>
                </a:extLst>
              </p:cNvPr>
              <p:cNvSpPr txBox="1">
                <a:spLocks noChangeArrowheads="1"/>
              </p:cNvSpPr>
              <p:nvPr/>
            </p:nvSpPr>
            <p:spPr bwMode="auto">
              <a:xfrm>
                <a:off x="6499301" y="4274954"/>
                <a:ext cx="4496647" cy="726675"/>
              </a:xfrm>
              <a:prstGeom prst="rect">
                <a:avLst/>
              </a:prstGeom>
              <a:solidFill>
                <a:schemeClr val="accent3">
                  <a:lumMod val="40000"/>
                  <a:lumOff val="6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r>
                        <a:rPr lang="es-PE" altLang="es-PE" sz="2000" b="0" i="1" smtClean="0">
                          <a:solidFill>
                            <a:schemeClr val="tx1"/>
                          </a:solidFill>
                          <a:latin typeface="Cambria Math" panose="02040503050406030204" pitchFamily="18" charset="0"/>
                        </a:rPr>
                        <m:t>𝑉𝑎𝑙𝑜𝑟</m:t>
                      </m:r>
                      <m:r>
                        <a:rPr lang="es-PE" altLang="es-PE" sz="2000" b="0" i="1" smtClean="0">
                          <a:solidFill>
                            <a:schemeClr val="tx1"/>
                          </a:solidFill>
                          <a:latin typeface="Cambria Math" panose="02040503050406030204" pitchFamily="18" charset="0"/>
                        </a:rPr>
                        <m:t> </m:t>
                      </m:r>
                      <m:r>
                        <a:rPr lang="es-PE" altLang="es-PE" sz="2000" b="0" i="1" smtClean="0">
                          <a:solidFill>
                            <a:schemeClr val="tx1"/>
                          </a:solidFill>
                          <a:latin typeface="Cambria Math" panose="02040503050406030204" pitchFamily="18" charset="0"/>
                        </a:rPr>
                        <m:t>𝑑𝑒𝑙</m:t>
                      </m:r>
                      <m:r>
                        <a:rPr lang="es-PE" altLang="es-PE" sz="2000" b="0" i="1" smtClean="0">
                          <a:solidFill>
                            <a:schemeClr val="tx1"/>
                          </a:solidFill>
                          <a:latin typeface="Cambria Math" panose="02040503050406030204" pitchFamily="18" charset="0"/>
                        </a:rPr>
                        <m:t> </m:t>
                      </m:r>
                      <m:r>
                        <a:rPr lang="es-PE" altLang="es-PE" sz="2000" b="0" i="1" smtClean="0">
                          <a:solidFill>
                            <a:schemeClr val="tx1"/>
                          </a:solidFill>
                          <a:latin typeface="Cambria Math" panose="02040503050406030204" pitchFamily="18" charset="0"/>
                        </a:rPr>
                        <m:t>𝑝𝑎𝑡𝑟𝑖𝑚𝑜𝑛𝑖𝑜</m:t>
                      </m:r>
                      <m:r>
                        <a:rPr lang="es-PE" altLang="es-PE" sz="2000" b="0" i="1" smtClean="0">
                          <a:solidFill>
                            <a:schemeClr val="tx1"/>
                          </a:solidFill>
                          <a:latin typeface="Cambria Math" panose="02040503050406030204" pitchFamily="18" charset="0"/>
                        </a:rPr>
                        <m:t>=</m:t>
                      </m:r>
                      <m:f>
                        <m:fPr>
                          <m:ctrlPr>
                            <a:rPr lang="es-PE" altLang="es-PE" sz="2000" b="0" i="1" smtClean="0">
                              <a:solidFill>
                                <a:schemeClr val="tx1"/>
                              </a:solidFill>
                              <a:latin typeface="Cambria Math" panose="02040503050406030204" pitchFamily="18" charset="0"/>
                            </a:rPr>
                          </m:ctrlPr>
                        </m:fPr>
                        <m:num>
                          <m:r>
                            <a:rPr lang="es-PE" altLang="es-PE" sz="2000" b="0" i="1" smtClean="0">
                              <a:solidFill>
                                <a:schemeClr val="tx1"/>
                              </a:solidFill>
                              <a:latin typeface="Cambria Math" panose="02040503050406030204" pitchFamily="18" charset="0"/>
                            </a:rPr>
                            <m:t>𝐹𝐶𝐹𝐸</m:t>
                          </m:r>
                        </m:num>
                        <m:den>
                          <m:sSub>
                            <m:sSubPr>
                              <m:ctrlPr>
                                <a:rPr lang="es-PE" altLang="es-PE" sz="2000" i="1">
                                  <a:solidFill>
                                    <a:schemeClr val="tx1"/>
                                  </a:solidFill>
                                  <a:latin typeface="Cambria Math" panose="02040503050406030204" pitchFamily="18" charset="0"/>
                                </a:rPr>
                              </m:ctrlPr>
                            </m:sSubPr>
                            <m:e>
                              <m:r>
                                <a:rPr lang="es-PE" altLang="es-PE" sz="2000" i="1">
                                  <a:solidFill>
                                    <a:schemeClr val="tx1"/>
                                  </a:solidFill>
                                  <a:latin typeface="Cambria Math" panose="02040503050406030204" pitchFamily="18" charset="0"/>
                                </a:rPr>
                                <m:t>𝐾</m:t>
                              </m:r>
                            </m:e>
                            <m:sub>
                              <m:r>
                                <a:rPr lang="es-PE" altLang="es-PE" sz="2000" i="1">
                                  <a:solidFill>
                                    <a:schemeClr val="tx1"/>
                                  </a:solidFill>
                                  <a:latin typeface="Cambria Math" panose="02040503050406030204" pitchFamily="18" charset="0"/>
                                </a:rPr>
                                <m:t>𝐴</m:t>
                              </m:r>
                            </m:sub>
                          </m:sSub>
                          <m:r>
                            <a:rPr lang="es-PE" altLang="es-PE" sz="2000" b="0" i="1" smtClean="0">
                              <a:solidFill>
                                <a:schemeClr val="tx1"/>
                              </a:solidFill>
                              <a:latin typeface="Cambria Math" panose="02040503050406030204" pitchFamily="18" charset="0"/>
                            </a:rPr>
                            <m:t>−</m:t>
                          </m:r>
                          <m:r>
                            <a:rPr lang="es-PE" altLang="es-PE" sz="2000" b="0" i="1" smtClean="0">
                              <a:solidFill>
                                <a:schemeClr val="tx1"/>
                              </a:solidFill>
                              <a:latin typeface="Cambria Math" panose="02040503050406030204" pitchFamily="18" charset="0"/>
                            </a:rPr>
                            <m:t>𝑔</m:t>
                          </m:r>
                        </m:den>
                      </m:f>
                    </m:oMath>
                  </m:oMathPara>
                </a14:m>
                <a:endParaRPr lang="es-ES_tradnl" altLang="es-PE" sz="2800" dirty="0">
                  <a:solidFill>
                    <a:schemeClr val="tx1"/>
                  </a:solidFill>
                  <a:latin typeface="Arial Narrow" panose="020B0606020202030204" pitchFamily="34" charset="0"/>
                </a:endParaRPr>
              </a:p>
            </p:txBody>
          </p:sp>
        </mc:Choice>
        <mc:Fallback xmlns="">
          <p:sp>
            <p:nvSpPr>
              <p:cNvPr id="27" name="Text Box 19">
                <a:extLst>
                  <a:ext uri="{FF2B5EF4-FFF2-40B4-BE49-F238E27FC236}">
                    <a16:creationId xmlns:a16="http://schemas.microsoft.com/office/drawing/2014/main" id="{1ECB6761-4AC9-4268-9452-31D755153A52}"/>
                  </a:ext>
                </a:extLst>
              </p:cNvPr>
              <p:cNvSpPr txBox="1">
                <a:spLocks noRot="1" noChangeAspect="1" noMove="1" noResize="1" noEditPoints="1" noAdjustHandles="1" noChangeArrowheads="1" noChangeShapeType="1" noTextEdit="1"/>
              </p:cNvSpPr>
              <p:nvPr/>
            </p:nvSpPr>
            <p:spPr bwMode="auto">
              <a:xfrm>
                <a:off x="6499301" y="4274954"/>
                <a:ext cx="4496647" cy="726675"/>
              </a:xfrm>
              <a:prstGeom prst="rect">
                <a:avLst/>
              </a:prstGeom>
              <a:blipFill>
                <a:blip r:embed="rId8"/>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CuadroTexto 19">
                <a:extLst>
                  <a:ext uri="{FF2B5EF4-FFF2-40B4-BE49-F238E27FC236}">
                    <a16:creationId xmlns:a16="http://schemas.microsoft.com/office/drawing/2014/main" id="{91B6D99C-3EA8-4A24-8F02-ADD0841C4DFF}"/>
                  </a:ext>
                </a:extLst>
              </p:cNvPr>
              <p:cNvSpPr txBox="1"/>
              <p:nvPr/>
            </p:nvSpPr>
            <p:spPr>
              <a:xfrm>
                <a:off x="1219200" y="5062284"/>
                <a:ext cx="9869593" cy="1815882"/>
              </a:xfrm>
              <a:prstGeom prst="rect">
                <a:avLst/>
              </a:prstGeom>
              <a:noFill/>
            </p:spPr>
            <p:txBody>
              <a:bodyPr wrap="square" rtlCol="0">
                <a:spAutoFit/>
              </a:bodyPr>
              <a:lstStyle/>
              <a:p>
                <a:r>
                  <a:rPr lang="es-PE" sz="1600" dirty="0"/>
                  <a:t>Donde:</a:t>
                </a:r>
              </a:p>
              <a:p>
                <a14:m>
                  <m:oMath xmlns:m="http://schemas.openxmlformats.org/officeDocument/2006/math">
                    <m:sSub>
                      <m:sSubPr>
                        <m:ctrlPr>
                          <a:rPr lang="es-PE" altLang="es-PE" sz="1600" b="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𝐾</m:t>
                        </m:r>
                      </m:e>
                      <m:sub>
                        <m:r>
                          <a:rPr lang="es-PE" altLang="es-PE" sz="1600" b="0" i="1" smtClean="0">
                            <a:solidFill>
                              <a:schemeClr val="tx1"/>
                            </a:solidFill>
                            <a:latin typeface="Cambria Math" panose="02040503050406030204" pitchFamily="18" charset="0"/>
                          </a:rPr>
                          <m:t>𝐴</m:t>
                        </m:r>
                      </m:sub>
                    </m:sSub>
                    <m:r>
                      <a:rPr lang="es-PE" altLang="es-PE" sz="1600" b="0" i="0" smtClean="0">
                        <a:solidFill>
                          <a:schemeClr val="tx1"/>
                        </a:solidFill>
                        <a:latin typeface="Cambria Math" panose="02040503050406030204" pitchFamily="18" charset="0"/>
                      </a:rPr>
                      <m:t>:</m:t>
                    </m:r>
                  </m:oMath>
                </a14:m>
                <a:r>
                  <a:rPr lang="es-PE" sz="1600" dirty="0"/>
                  <a:t> Costo de la acción </a:t>
                </a:r>
              </a:p>
              <a:p>
                <a:r>
                  <a:rPr lang="es-PE" sz="1600" dirty="0"/>
                  <a:t>EBIT: Beneficio antes de intereses e impuestos, t: tasa impositiva</a:t>
                </a:r>
              </a:p>
              <a:p>
                <a:r>
                  <a:rPr lang="es-PE" sz="1600" dirty="0"/>
                  <a:t>Dep: Depreciación de activos</a:t>
                </a:r>
              </a:p>
              <a:p>
                <a:r>
                  <a:rPr lang="es-PE" sz="1600" dirty="0"/>
                  <a:t>FCInv: Flujo de caja de inversión </a:t>
                </a:r>
              </a:p>
              <a:p>
                <a:r>
                  <a:rPr lang="es-PE" sz="1600" dirty="0"/>
                  <a:t>WCInv: Capital de trabajo </a:t>
                </a:r>
              </a:p>
              <a:p>
                <a:r>
                  <a:rPr lang="es-PE" sz="1600" dirty="0"/>
                  <a:t>Net Borrowing: Deuda neta</a:t>
                </a:r>
              </a:p>
            </p:txBody>
          </p:sp>
        </mc:Choice>
        <mc:Fallback xmlns="">
          <p:sp>
            <p:nvSpPr>
              <p:cNvPr id="29" name="CuadroTexto 19">
                <a:extLst>
                  <a:ext uri="{FF2B5EF4-FFF2-40B4-BE49-F238E27FC236}">
                    <a16:creationId xmlns:a16="http://schemas.microsoft.com/office/drawing/2014/main" id="{91B6D99C-3EA8-4A24-8F02-ADD0841C4DFF}"/>
                  </a:ext>
                </a:extLst>
              </p:cNvPr>
              <p:cNvSpPr txBox="1">
                <a:spLocks noRot="1" noChangeAspect="1" noMove="1" noResize="1" noEditPoints="1" noAdjustHandles="1" noChangeArrowheads="1" noChangeShapeType="1" noTextEdit="1"/>
              </p:cNvSpPr>
              <p:nvPr/>
            </p:nvSpPr>
            <p:spPr>
              <a:xfrm>
                <a:off x="1219200" y="5062284"/>
                <a:ext cx="9869593" cy="1815882"/>
              </a:xfrm>
              <a:prstGeom prst="rect">
                <a:avLst/>
              </a:prstGeom>
              <a:blipFill>
                <a:blip r:embed="rId9"/>
                <a:stretch>
                  <a:fillRect l="-309" t="-1007" b="-3356"/>
                </a:stretch>
              </a:blipFill>
            </p:spPr>
            <p:txBody>
              <a:bodyPr/>
              <a:lstStyle/>
              <a:p>
                <a:r>
                  <a:rPr lang="en-US">
                    <a:noFill/>
                  </a:rPr>
                  <a:t> </a:t>
                </a:r>
              </a:p>
            </p:txBody>
          </p:sp>
        </mc:Fallback>
      </mc:AlternateContent>
    </p:spTree>
    <p:extLst>
      <p:ext uri="{BB962C8B-B14F-4D97-AF65-F5344CB8AC3E}">
        <p14:creationId xmlns:p14="http://schemas.microsoft.com/office/powerpoint/2010/main" val="28071302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4246535" y="1978914"/>
            <a:ext cx="4474549" cy="1323439"/>
          </a:xfrm>
          <a:prstGeom prst="rect">
            <a:avLst/>
          </a:prstGeom>
          <a:noFill/>
        </p:spPr>
        <p:txBody>
          <a:bodyPr wrap="square" rtlCol="0">
            <a:spAutoFit/>
          </a:bodyPr>
          <a:lstStyle/>
          <a:p>
            <a:r>
              <a:rPr lang="es-MX" sz="8000" b="1" dirty="0">
                <a:ln w="9525">
                  <a:solidFill>
                    <a:schemeClr val="bg1"/>
                  </a:solidFill>
                  <a:prstDash val="solid"/>
                </a:ln>
                <a:solidFill>
                  <a:srgbClr val="EC8549"/>
                </a:solidFill>
                <a:effectLst>
                  <a:outerShdw blurRad="12700" dist="38100" dir="2700000" algn="tl" rotWithShape="0">
                    <a:schemeClr val="bg1">
                      <a:lumMod val="50000"/>
                    </a:schemeClr>
                  </a:outerShdw>
                </a:effectLst>
              </a:rPr>
              <a:t>Gracias</a:t>
            </a:r>
            <a:endParaRPr lang="en-US" sz="8000" b="1" dirty="0">
              <a:ln w="9525">
                <a:solidFill>
                  <a:schemeClr val="bg1"/>
                </a:solidFill>
                <a:prstDash val="solid"/>
              </a:ln>
              <a:solidFill>
                <a:srgbClr val="EC8549"/>
              </a:solidFill>
              <a:effectLst>
                <a:outerShdw blurRad="12700" dist="38100" dir="2700000" algn="tl" rotWithShape="0">
                  <a:schemeClr val="bg1">
                    <a:lumMod val="50000"/>
                  </a:schemeClr>
                </a:outerShdw>
              </a:effectLst>
            </a:endParaRPr>
          </a:p>
        </p:txBody>
      </p:sp>
      <p:pic>
        <p:nvPicPr>
          <p:cNvPr id="3" name="Imagen 2">
            <a:extLst>
              <a:ext uri="{FF2B5EF4-FFF2-40B4-BE49-F238E27FC236}">
                <a16:creationId xmlns:a16="http://schemas.microsoft.com/office/drawing/2014/main" id="{2B4B3039-CD55-14E3-A84C-07137EE7BADB}"/>
              </a:ext>
            </a:extLst>
          </p:cNvPr>
          <p:cNvPicPr>
            <a:picLocks noChangeAspect="1"/>
          </p:cNvPicPr>
          <p:nvPr/>
        </p:nvPicPr>
        <p:blipFill rotWithShape="1">
          <a:blip r:embed="rId2"/>
          <a:srcRect t="9947"/>
          <a:stretch/>
        </p:blipFill>
        <p:spPr>
          <a:xfrm>
            <a:off x="8903222" y="48754"/>
            <a:ext cx="2616875" cy="1003977"/>
          </a:xfrm>
          <a:prstGeom prst="rect">
            <a:avLst/>
          </a:prstGeom>
        </p:spPr>
      </p:pic>
    </p:spTree>
    <p:extLst>
      <p:ext uri="{BB962C8B-B14F-4D97-AF65-F5344CB8AC3E}">
        <p14:creationId xmlns:p14="http://schemas.microsoft.com/office/powerpoint/2010/main" val="4126087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4">
            <a:extLst>
              <a:ext uri="{FF2B5EF4-FFF2-40B4-BE49-F238E27FC236}">
                <a16:creationId xmlns:a16="http://schemas.microsoft.com/office/drawing/2014/main" id="{A63AF30B-E390-4E37-A1AE-CC129470AE52}"/>
              </a:ext>
            </a:extLst>
          </p:cNvPr>
          <p:cNvGraphicFramePr>
            <a:graphicFrameLocks noGrp="1"/>
          </p:cNvGraphicFramePr>
          <p:nvPr>
            <p:extLst>
              <p:ext uri="{D42A27DB-BD31-4B8C-83A1-F6EECF244321}">
                <p14:modId xmlns:p14="http://schemas.microsoft.com/office/powerpoint/2010/main" val="2664909856"/>
              </p:ext>
            </p:extLst>
          </p:nvPr>
        </p:nvGraphicFramePr>
        <p:xfrm>
          <a:off x="644173" y="1231231"/>
          <a:ext cx="11181382" cy="4876800"/>
        </p:xfrm>
        <a:graphic>
          <a:graphicData uri="http://schemas.openxmlformats.org/drawingml/2006/table">
            <a:tbl>
              <a:tblPr firstRow="1">
                <a:tableStyleId>{7DF18680-E054-41AD-8BC1-D1AEF772440D}</a:tableStyleId>
              </a:tblPr>
              <a:tblGrid>
                <a:gridCol w="2074239">
                  <a:extLst>
                    <a:ext uri="{9D8B030D-6E8A-4147-A177-3AD203B41FA5}">
                      <a16:colId xmlns:a16="http://schemas.microsoft.com/office/drawing/2014/main" val="1101732497"/>
                    </a:ext>
                  </a:extLst>
                </a:gridCol>
                <a:gridCol w="565079">
                  <a:extLst>
                    <a:ext uri="{9D8B030D-6E8A-4147-A177-3AD203B41FA5}">
                      <a16:colId xmlns:a16="http://schemas.microsoft.com/office/drawing/2014/main" val="2408923772"/>
                    </a:ext>
                  </a:extLst>
                </a:gridCol>
                <a:gridCol w="1756881">
                  <a:extLst>
                    <a:ext uri="{9D8B030D-6E8A-4147-A177-3AD203B41FA5}">
                      <a16:colId xmlns:a16="http://schemas.microsoft.com/office/drawing/2014/main" val="1312492009"/>
                    </a:ext>
                  </a:extLst>
                </a:gridCol>
                <a:gridCol w="3661839">
                  <a:extLst>
                    <a:ext uri="{9D8B030D-6E8A-4147-A177-3AD203B41FA5}">
                      <a16:colId xmlns:a16="http://schemas.microsoft.com/office/drawing/2014/main" val="3559060238"/>
                    </a:ext>
                  </a:extLst>
                </a:gridCol>
                <a:gridCol w="3123344">
                  <a:extLst>
                    <a:ext uri="{9D8B030D-6E8A-4147-A177-3AD203B41FA5}">
                      <a16:colId xmlns:a16="http://schemas.microsoft.com/office/drawing/2014/main" val="4234587800"/>
                    </a:ext>
                  </a:extLst>
                </a:gridCol>
              </a:tblGrid>
              <a:tr h="0">
                <a:tc>
                  <a:txBody>
                    <a:bodyPr/>
                    <a:lstStyle/>
                    <a:p>
                      <a:pPr algn="ctr"/>
                      <a:r>
                        <a:rPr lang="es-ES" sz="1500" dirty="0"/>
                        <a:t>Autores</a:t>
                      </a:r>
                      <a:endParaRPr lang="es-PE" sz="1500" dirty="0"/>
                    </a:p>
                  </a:txBody>
                  <a:tcPr anchor="ctr">
                    <a:solidFill>
                      <a:schemeClr val="accent1">
                        <a:lumMod val="50000"/>
                      </a:schemeClr>
                    </a:solidFill>
                  </a:tcPr>
                </a:tc>
                <a:tc>
                  <a:txBody>
                    <a:bodyPr/>
                    <a:lstStyle/>
                    <a:p>
                      <a:pPr algn="ctr"/>
                      <a:r>
                        <a:rPr lang="es-ES" sz="1500" dirty="0"/>
                        <a:t>País</a:t>
                      </a:r>
                      <a:endParaRPr lang="es-PE" sz="1500" dirty="0"/>
                    </a:p>
                  </a:txBody>
                  <a:tcPr anchor="ctr">
                    <a:solidFill>
                      <a:schemeClr val="accent1">
                        <a:lumMod val="50000"/>
                      </a:schemeClr>
                    </a:solidFill>
                  </a:tcPr>
                </a:tc>
                <a:tc>
                  <a:txBody>
                    <a:bodyPr/>
                    <a:lstStyle/>
                    <a:p>
                      <a:pPr algn="ctr"/>
                      <a:r>
                        <a:rPr lang="es-ES" sz="1500" dirty="0"/>
                        <a:t>Metodología y muestra</a:t>
                      </a:r>
                      <a:endParaRPr lang="es-PE" sz="1500" dirty="0"/>
                    </a:p>
                  </a:txBody>
                  <a:tcPr anchor="ctr">
                    <a:solidFill>
                      <a:schemeClr val="accent1">
                        <a:lumMod val="50000"/>
                      </a:schemeClr>
                    </a:solidFill>
                  </a:tcPr>
                </a:tc>
                <a:tc>
                  <a:txBody>
                    <a:bodyPr/>
                    <a:lstStyle/>
                    <a:p>
                      <a:pPr algn="ctr"/>
                      <a:r>
                        <a:rPr lang="es-ES" sz="1500" dirty="0"/>
                        <a:t>Prácticas pedagógicas</a:t>
                      </a:r>
                      <a:endParaRPr lang="es-PE" sz="1500" dirty="0"/>
                    </a:p>
                  </a:txBody>
                  <a:tcPr anchor="ctr">
                    <a:solidFill>
                      <a:schemeClr val="accent1">
                        <a:lumMod val="50000"/>
                      </a:schemeClr>
                    </a:solidFill>
                  </a:tcPr>
                </a:tc>
                <a:tc>
                  <a:txBody>
                    <a:bodyPr/>
                    <a:lstStyle/>
                    <a:p>
                      <a:pPr algn="ctr"/>
                      <a:r>
                        <a:rPr lang="es-ES" sz="1500" dirty="0"/>
                        <a:t>Aprendizajes</a:t>
                      </a:r>
                      <a:endParaRPr lang="es-PE" sz="1500" dirty="0"/>
                    </a:p>
                  </a:txBody>
                  <a:tcPr anchor="ctr">
                    <a:solidFill>
                      <a:schemeClr val="accent1">
                        <a:lumMod val="50000"/>
                      </a:schemeClr>
                    </a:solidFill>
                  </a:tcPr>
                </a:tc>
                <a:extLst>
                  <a:ext uri="{0D108BD9-81ED-4DB2-BD59-A6C34878D82A}">
                    <a16:rowId xmlns:a16="http://schemas.microsoft.com/office/drawing/2014/main" val="701952367"/>
                  </a:ext>
                </a:extLst>
              </a:tr>
              <a:tr h="0">
                <a:tc>
                  <a:txBody>
                    <a:bodyPr/>
                    <a:lstStyle/>
                    <a:p>
                      <a:pPr algn="ctr"/>
                      <a:r>
                        <a:rPr lang="es-PE" sz="1600" dirty="0"/>
                        <a:t>Yoshikawa et al. (2015)</a:t>
                      </a:r>
                    </a:p>
                  </a:txBody>
                  <a:tcPr anchor="ctr">
                    <a:lnB w="12700" cap="flat" cmpd="sng" algn="ctr">
                      <a:solidFill>
                        <a:schemeClr val="tx1"/>
                      </a:solidFill>
                      <a:prstDash val="solid"/>
                      <a:round/>
                      <a:headEnd type="none" w="med" len="med"/>
                      <a:tailEnd type="none" w="med" len="med"/>
                    </a:lnB>
                    <a:noFill/>
                  </a:tcPr>
                </a:tc>
                <a:tc>
                  <a:txBody>
                    <a:bodyPr/>
                    <a:lstStyle/>
                    <a:p>
                      <a:pPr algn="ctr"/>
                      <a:r>
                        <a:rPr lang="es-ES" sz="1600" dirty="0"/>
                        <a:t>CHL</a:t>
                      </a:r>
                      <a:endParaRPr lang="es-PE" sz="1600" dirty="0"/>
                    </a:p>
                  </a:txBody>
                  <a:tcPr anchor="ctr">
                    <a:lnB w="12700" cap="flat" cmpd="sng" algn="ctr">
                      <a:solidFill>
                        <a:schemeClr val="tx1"/>
                      </a:solidFill>
                      <a:prstDash val="solid"/>
                      <a:round/>
                      <a:headEnd type="none" w="med" len="med"/>
                      <a:tailEnd type="none" w="med" len="med"/>
                    </a:lnB>
                    <a:noFill/>
                  </a:tcPr>
                </a:tc>
                <a:tc>
                  <a:txBody>
                    <a:bodyPr/>
                    <a:lstStyle/>
                    <a:p>
                      <a:pPr algn="ctr"/>
                      <a:r>
                        <a:rPr lang="es-ES" sz="1600" dirty="0" err="1"/>
                        <a:t>Exp</a:t>
                      </a:r>
                      <a:r>
                        <a:rPr lang="es-ES" sz="1600" dirty="0"/>
                        <a:t>. Aleatorio</a:t>
                      </a:r>
                    </a:p>
                    <a:p>
                      <a:pPr algn="ctr"/>
                      <a:r>
                        <a:rPr lang="es-ES" sz="1000" dirty="0"/>
                        <a:t> ( N=64 escuelas) - OLS</a:t>
                      </a:r>
                    </a:p>
                  </a:txBody>
                  <a:tcPr anchor="ctr">
                    <a:lnB w="12700" cap="flat" cmpd="sng" algn="ctr">
                      <a:solidFill>
                        <a:schemeClr val="tx1"/>
                      </a:solidFill>
                      <a:prstDash val="solid"/>
                      <a:round/>
                      <a:headEnd type="none" w="med" len="med"/>
                      <a:tailEnd type="none" w="med" len="med"/>
                    </a:lnB>
                    <a:noFill/>
                  </a:tcPr>
                </a:tc>
                <a:tc>
                  <a:txBody>
                    <a:bodyPr/>
                    <a:lstStyle/>
                    <a:p>
                      <a:pPr marL="285750" indent="-285750" algn="l">
                        <a:buFontTx/>
                        <a:buChar char="-"/>
                      </a:pPr>
                      <a:r>
                        <a:rPr lang="en-US" sz="1600" dirty="0" err="1"/>
                        <a:t>Organización</a:t>
                      </a:r>
                      <a:r>
                        <a:rPr lang="en-US" sz="1600" dirty="0"/>
                        <a:t> : 0.38* D.E.</a:t>
                      </a:r>
                    </a:p>
                    <a:p>
                      <a:pPr marL="285750" indent="-285750" algn="l">
                        <a:buFontTx/>
                        <a:buChar char="-"/>
                      </a:pPr>
                      <a:r>
                        <a:rPr lang="en-US" sz="1600" dirty="0" err="1"/>
                        <a:t>Soporte</a:t>
                      </a:r>
                      <a:r>
                        <a:rPr lang="en-US" sz="1600" dirty="0"/>
                        <a:t> </a:t>
                      </a:r>
                      <a:r>
                        <a:rPr lang="en-US" sz="1600" dirty="0" err="1"/>
                        <a:t>emocional</a:t>
                      </a:r>
                      <a:r>
                        <a:rPr lang="en-US" sz="1600" dirty="0"/>
                        <a:t> : 0.43* D.E.</a:t>
                      </a:r>
                      <a:endParaRPr lang="es-PE" sz="1600" dirty="0"/>
                    </a:p>
                  </a:txBody>
                  <a:tcPr anchor="ctr">
                    <a:lnB w="12700" cap="flat" cmpd="sng" algn="ctr">
                      <a:solidFill>
                        <a:schemeClr val="tx1"/>
                      </a:solidFill>
                      <a:prstDash val="solid"/>
                      <a:round/>
                      <a:headEnd type="none" w="med" len="med"/>
                      <a:tailEnd type="none" w="med" len="med"/>
                    </a:lnB>
                    <a:solidFill>
                      <a:srgbClr val="CBFFCD"/>
                    </a:solidFill>
                  </a:tcPr>
                </a:tc>
                <a:tc>
                  <a:txBody>
                    <a:bodyPr/>
                    <a:lstStyle/>
                    <a:p>
                      <a:pPr algn="l"/>
                      <a:r>
                        <a:rPr lang="es-ES" sz="1600" dirty="0"/>
                        <a:t>- Ninguno* (Falta de intensidad curricular y ausentismo escolar)</a:t>
                      </a:r>
                      <a:endParaRPr lang="es-PE" sz="1600" dirty="0"/>
                    </a:p>
                  </a:txBody>
                  <a:tcPr anchor="ctr">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7516167"/>
                  </a:ext>
                </a:extLst>
              </a:tr>
              <a:tr h="0">
                <a:tc>
                  <a:txBody>
                    <a:bodyPr/>
                    <a:lstStyle/>
                    <a:p>
                      <a:pPr algn="ctr"/>
                      <a:r>
                        <a:rPr lang="es-PE" sz="1600" dirty="0"/>
                        <a:t>Merino et al. (2018)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PE" sz="1600" dirty="0"/>
                        <a:t>CHL</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ES" sz="1600" dirty="0" err="1"/>
                        <a:t>Exp</a:t>
                      </a:r>
                      <a:r>
                        <a:rPr lang="es-ES" sz="1600" dirty="0"/>
                        <a:t>. Aleatorio</a:t>
                      </a:r>
                    </a:p>
                    <a:p>
                      <a:pPr algn="ctr"/>
                      <a:r>
                        <a:rPr lang="es-ES" sz="1000" dirty="0"/>
                        <a:t> (N=24 escuelas) – </a:t>
                      </a:r>
                      <a:r>
                        <a:rPr lang="es-ES" sz="1000" dirty="0" err="1"/>
                        <a:t>Dif</a:t>
                      </a:r>
                      <a:r>
                        <a:rPr lang="es-ES" sz="1000" dirty="0"/>
                        <a:t> en </a:t>
                      </a:r>
                      <a:r>
                        <a:rPr lang="es-ES" sz="1000"/>
                        <a:t>Dif</a:t>
                      </a:r>
                      <a:endParaRPr lang="es-ES" sz="10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lgn="l">
                        <a:buFontTx/>
                        <a:buChar char="-"/>
                      </a:pPr>
                      <a:r>
                        <a:rPr lang="es-PE" sz="1600" dirty="0" err="1"/>
                        <a:t>Indice</a:t>
                      </a:r>
                      <a:r>
                        <a:rPr lang="es-PE" sz="1600" dirty="0"/>
                        <a:t> general(P-K/K): 1.3**/ 1.1* D.E.</a:t>
                      </a:r>
                    </a:p>
                    <a:p>
                      <a:pPr marL="285750" indent="-285750" algn="l">
                        <a:buFontTx/>
                        <a:buChar char="-"/>
                      </a:pPr>
                      <a:r>
                        <a:rPr lang="es-PE" sz="1600" dirty="0"/>
                        <a:t>Leng. y </a:t>
                      </a:r>
                      <a:r>
                        <a:rPr lang="es-PE" sz="1600" dirty="0" err="1"/>
                        <a:t>lit.</a:t>
                      </a:r>
                      <a:r>
                        <a:rPr lang="es-PE" sz="1600" dirty="0"/>
                        <a:t> (P-K/K): 1.5** / 1.6*** D.E.</a:t>
                      </a:r>
                    </a:p>
                    <a:p>
                      <a:pPr marL="285750" indent="-285750" algn="l">
                        <a:buFontTx/>
                        <a:buChar char="-"/>
                      </a:pPr>
                      <a:r>
                        <a:rPr lang="es-PE" sz="1600" dirty="0"/>
                        <a:t>Escrit. </a:t>
                      </a:r>
                      <a:r>
                        <a:rPr lang="es-PE" sz="1600" dirty="0" err="1"/>
                        <a:t>temp</a:t>
                      </a:r>
                      <a:r>
                        <a:rPr lang="es-PE" sz="1600" dirty="0"/>
                        <a:t>. (P-K/K): 1.4*/ 1.2**  D.E.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FFCD"/>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s-ES" sz="1600" dirty="0"/>
                        <a:t>No se midió.</a:t>
                      </a:r>
                      <a:endParaRPr lang="es-PE" sz="16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523296416"/>
                  </a:ext>
                </a:extLst>
              </a:tr>
              <a:tr h="0">
                <a:tc>
                  <a:txBody>
                    <a:bodyPr/>
                    <a:lstStyle/>
                    <a:p>
                      <a:pPr algn="ctr"/>
                      <a:r>
                        <a:rPr lang="es-PE" sz="1600" dirty="0" err="1"/>
                        <a:t>Rodriguez</a:t>
                      </a:r>
                      <a:r>
                        <a:rPr lang="es-PE" sz="1600" dirty="0"/>
                        <a:t> et al. (2016)</a:t>
                      </a:r>
                    </a:p>
                  </a:txBody>
                  <a:tcPr anchor="ctr">
                    <a:lnT w="12700" cap="flat" cmpd="sng" algn="ctr">
                      <a:solidFill>
                        <a:schemeClr val="tx1"/>
                      </a:solidFill>
                      <a:prstDash val="solid"/>
                      <a:round/>
                      <a:headEnd type="none" w="med" len="med"/>
                      <a:tailEnd type="none" w="med" len="med"/>
                    </a:lnT>
                    <a:noFill/>
                  </a:tcPr>
                </a:tc>
                <a:tc>
                  <a:txBody>
                    <a:bodyPr/>
                    <a:lstStyle/>
                    <a:p>
                      <a:pPr algn="ctr"/>
                      <a:r>
                        <a:rPr lang="es-ES" sz="1600" dirty="0"/>
                        <a:t>PER</a:t>
                      </a:r>
                      <a:endParaRPr lang="es-PE" sz="1600" dirty="0"/>
                    </a:p>
                  </a:txBody>
                  <a:tcPr anchor="ctr">
                    <a:lnT w="12700" cap="flat" cmpd="sng" algn="ctr">
                      <a:solidFill>
                        <a:schemeClr val="tx1"/>
                      </a:solidFill>
                      <a:prstDash val="solid"/>
                      <a:round/>
                      <a:headEnd type="none" w="med" len="med"/>
                      <a:tailEnd type="none" w="med" len="med"/>
                    </a:lnT>
                    <a:noFill/>
                  </a:tcPr>
                </a:tc>
                <a:tc>
                  <a:txBody>
                    <a:bodyPr/>
                    <a:lstStyle/>
                    <a:p>
                      <a:pPr algn="ctr"/>
                      <a:r>
                        <a:rPr lang="es-ES" sz="1600" dirty="0" err="1"/>
                        <a:t>Dif</a:t>
                      </a:r>
                      <a:r>
                        <a:rPr lang="es-ES" sz="1600" dirty="0"/>
                        <a:t>. en </a:t>
                      </a:r>
                      <a:r>
                        <a:rPr lang="es-ES" sz="1600" dirty="0" err="1"/>
                        <a:t>Dif</a:t>
                      </a:r>
                      <a:r>
                        <a:rPr lang="es-ES" sz="1600" dirty="0"/>
                        <a:t>. con emparejamiento</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000" dirty="0"/>
                        <a:t>(N=+2000 escuelas) </a:t>
                      </a:r>
                    </a:p>
                  </a:txBody>
                  <a:tcPr anchor="ctr">
                    <a:lnT w="12700" cap="flat" cmpd="sng" algn="ctr">
                      <a:solidFill>
                        <a:schemeClr val="tx1"/>
                      </a:solidFill>
                      <a:prstDash val="solid"/>
                      <a:round/>
                      <a:headEnd type="none" w="med" len="med"/>
                      <a:tailEnd type="none" w="med" len="med"/>
                    </a:lnT>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s-ES" sz="1600" dirty="0"/>
                        <a:t>No se midió.</a:t>
                      </a:r>
                      <a:endParaRPr lang="es-PE" sz="1600" dirty="0"/>
                    </a:p>
                  </a:txBody>
                  <a:tcPr anchor="ctr">
                    <a:lnT w="12700" cap="flat" cmpd="sng" algn="ctr">
                      <a:solidFill>
                        <a:schemeClr val="tx1"/>
                      </a:solidFill>
                      <a:prstDash val="solid"/>
                      <a:round/>
                      <a:headEnd type="none" w="med" len="med"/>
                      <a:tailEnd type="none" w="med" len="med"/>
                    </a:lnT>
                    <a:solidFill>
                      <a:srgbClr val="CBFFCD"/>
                    </a:solidFill>
                  </a:tcPr>
                </a:tc>
                <a:tc>
                  <a:txBody>
                    <a:bodyPr/>
                    <a:lstStyle/>
                    <a:p>
                      <a:pPr algn="l"/>
                      <a:r>
                        <a:rPr lang="es-PE" sz="1600" dirty="0"/>
                        <a:t>-Matemáticas : 0.2*** D.E.</a:t>
                      </a:r>
                    </a:p>
                    <a:p>
                      <a:pPr algn="l"/>
                      <a:r>
                        <a:rPr lang="es-PE" sz="1600" dirty="0"/>
                        <a:t>-Comp. Lectora: 0.12*** D.E.</a:t>
                      </a:r>
                    </a:p>
                  </a:txBody>
                  <a:tcPr anchor="ctr">
                    <a:lnT w="12700" cap="flat" cmpd="sng" algn="ctr">
                      <a:solidFill>
                        <a:schemeClr val="tx1"/>
                      </a:solidFill>
                      <a:prstDash val="solid"/>
                      <a:round/>
                      <a:headEnd type="none" w="med" len="med"/>
                      <a:tailEnd type="none" w="med" len="med"/>
                    </a:lnT>
                    <a:solidFill>
                      <a:schemeClr val="accent2">
                        <a:lumMod val="40000"/>
                        <a:lumOff val="60000"/>
                      </a:schemeClr>
                    </a:solidFill>
                  </a:tcPr>
                </a:tc>
                <a:extLst>
                  <a:ext uri="{0D108BD9-81ED-4DB2-BD59-A6C34878D82A}">
                    <a16:rowId xmlns:a16="http://schemas.microsoft.com/office/drawing/2014/main" val="1287561117"/>
                  </a:ext>
                </a:extLst>
              </a:tr>
              <a:tr h="0">
                <a:tc>
                  <a:txBody>
                    <a:bodyPr/>
                    <a:lstStyle/>
                    <a:p>
                      <a:pPr algn="ctr"/>
                      <a:r>
                        <a:rPr lang="es-PE" sz="1600" kern="1200" dirty="0" err="1">
                          <a:solidFill>
                            <a:schemeClr val="dk1"/>
                          </a:solidFill>
                          <a:latin typeface="+mn-lt"/>
                          <a:ea typeface="+mn-ea"/>
                          <a:cs typeface="+mn-cs"/>
                        </a:rPr>
                        <a:t>Majerowicz</a:t>
                      </a:r>
                      <a:r>
                        <a:rPr lang="es-PE" sz="1600" kern="1200" dirty="0">
                          <a:solidFill>
                            <a:schemeClr val="dk1"/>
                          </a:solidFill>
                          <a:latin typeface="+mn-lt"/>
                          <a:ea typeface="+mn-ea"/>
                          <a:cs typeface="+mn-cs"/>
                        </a:rPr>
                        <a:t> et al. (2018)</a:t>
                      </a:r>
                    </a:p>
                  </a:txBody>
                  <a:tcPr anchor="ctr">
                    <a:noFill/>
                  </a:tcPr>
                </a:tc>
                <a:tc>
                  <a:txBody>
                    <a:bodyPr/>
                    <a:lstStyle/>
                    <a:p>
                      <a:pPr algn="ctr"/>
                      <a:r>
                        <a:rPr lang="es-ES" sz="1600" dirty="0"/>
                        <a:t>PER</a:t>
                      </a:r>
                      <a:endParaRPr lang="es-PE" sz="1600" dirty="0"/>
                    </a:p>
                  </a:txBody>
                  <a:tcPr anchor="ctr">
                    <a:noFill/>
                  </a:tcPr>
                </a:tc>
                <a:tc>
                  <a:txBody>
                    <a:bodyPr/>
                    <a:lstStyle/>
                    <a:p>
                      <a:pPr algn="ctr"/>
                      <a:r>
                        <a:rPr lang="es-ES" sz="1600" dirty="0" err="1"/>
                        <a:t>Exp</a:t>
                      </a:r>
                      <a:r>
                        <a:rPr lang="es-ES" sz="1600" dirty="0"/>
                        <a:t>. Aleatorio</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000" dirty="0"/>
                        <a:t>(N=+2000 escuelas)- OLS / 2SLS</a:t>
                      </a:r>
                      <a:endParaRPr lang="es-ES" sz="1600" dirty="0"/>
                    </a:p>
                  </a:txBody>
                  <a:tcPr anchor="ctr">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s-ES" sz="1600" dirty="0"/>
                        <a:t>No se midió.</a:t>
                      </a:r>
                      <a:endParaRPr lang="es-PE" sz="1600" dirty="0"/>
                    </a:p>
                  </a:txBody>
                  <a:tcPr anchor="ctr">
                    <a:solidFill>
                      <a:srgbClr val="CBFFCD"/>
                    </a:solidFill>
                  </a:tcPr>
                </a:tc>
                <a:tc>
                  <a:txBody>
                    <a:bodyPr/>
                    <a:lstStyle/>
                    <a:p>
                      <a:pPr algn="l"/>
                      <a:r>
                        <a:rPr lang="es-PE" sz="1600" dirty="0"/>
                        <a:t>-Matemáticas : 0.38*** D.E.</a:t>
                      </a:r>
                    </a:p>
                    <a:p>
                      <a:pPr algn="l"/>
                      <a:r>
                        <a:rPr lang="es-PE" sz="1600" dirty="0"/>
                        <a:t>-Comp. Lectora: 0.25*** D.E.</a:t>
                      </a:r>
                    </a:p>
                  </a:txBody>
                  <a:tcPr anchor="ctr">
                    <a:solidFill>
                      <a:schemeClr val="accent2">
                        <a:lumMod val="40000"/>
                        <a:lumOff val="60000"/>
                      </a:schemeClr>
                    </a:solidFill>
                  </a:tcPr>
                </a:tc>
                <a:extLst>
                  <a:ext uri="{0D108BD9-81ED-4DB2-BD59-A6C34878D82A}">
                    <a16:rowId xmlns:a16="http://schemas.microsoft.com/office/drawing/2014/main" val="2565269735"/>
                  </a:ext>
                </a:extLst>
              </a:tr>
              <a:tr h="0">
                <a:tc>
                  <a:txBody>
                    <a:bodyPr/>
                    <a:lstStyle/>
                    <a:p>
                      <a:pPr algn="ctr"/>
                      <a:r>
                        <a:rPr lang="es-PE" sz="1600" dirty="0"/>
                        <a:t>Castro et al. (2019)</a:t>
                      </a:r>
                    </a:p>
                  </a:txBody>
                  <a:tcPr anchor="ctr">
                    <a:lnB w="12700" cap="flat" cmpd="sng" algn="ctr">
                      <a:solidFill>
                        <a:schemeClr val="tx1"/>
                      </a:solidFill>
                      <a:prstDash val="solid"/>
                      <a:round/>
                      <a:headEnd type="none" w="med" len="med"/>
                      <a:tailEnd type="none" w="med" len="med"/>
                    </a:lnB>
                    <a:noFill/>
                  </a:tcPr>
                </a:tc>
                <a:tc>
                  <a:txBody>
                    <a:bodyPr/>
                    <a:lstStyle/>
                    <a:p>
                      <a:pPr algn="ctr"/>
                      <a:r>
                        <a:rPr lang="es-ES" sz="1600" dirty="0"/>
                        <a:t>PER</a:t>
                      </a:r>
                      <a:endParaRPr lang="es-PE" sz="1600" dirty="0"/>
                    </a:p>
                  </a:txBody>
                  <a:tcPr anchor="ctr">
                    <a:lnB w="12700" cap="flat" cmpd="sng" algn="ctr">
                      <a:solidFill>
                        <a:schemeClr val="tx1"/>
                      </a:solidFill>
                      <a:prstDash val="solid"/>
                      <a:round/>
                      <a:headEnd type="none" w="med" len="med"/>
                      <a:tailEnd type="none" w="med" len="med"/>
                    </a:lnB>
                    <a:noFill/>
                  </a:tcPr>
                </a:tc>
                <a:tc>
                  <a:txBody>
                    <a:bodyPr/>
                    <a:lstStyle/>
                    <a:p>
                      <a:pPr algn="ctr"/>
                      <a:r>
                        <a:rPr lang="es-ES" sz="1600" dirty="0" err="1"/>
                        <a:t>Exp</a:t>
                      </a:r>
                      <a:r>
                        <a:rPr lang="es-ES" sz="1600" dirty="0"/>
                        <a:t>. Aleatorio</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000" dirty="0"/>
                        <a:t>(N=364 escuelas) – OLS/2SLS</a:t>
                      </a:r>
                    </a:p>
                  </a:txBody>
                  <a:tcPr anchor="ctr">
                    <a:lnB w="12700" cap="flat" cmpd="sng" algn="ctr">
                      <a:solidFill>
                        <a:schemeClr val="tx1"/>
                      </a:solidFill>
                      <a:prstDash val="solid"/>
                      <a:round/>
                      <a:headEnd type="none" w="med" len="med"/>
                      <a:tailEnd type="none" w="med" len="med"/>
                    </a:lnB>
                    <a:noFill/>
                  </a:tcPr>
                </a:tc>
                <a:tc>
                  <a:txBody>
                    <a:bodyPr/>
                    <a:lstStyle/>
                    <a:p>
                      <a:pPr marL="285750" indent="-285750" algn="l">
                        <a:buFontTx/>
                        <a:buChar char="-"/>
                      </a:pPr>
                      <a:r>
                        <a:rPr lang="es-PE" sz="1600" dirty="0"/>
                        <a:t>Índice de </a:t>
                      </a:r>
                      <a:r>
                        <a:rPr lang="es-PE" sz="1600" dirty="0" err="1"/>
                        <a:t>pract</a:t>
                      </a:r>
                      <a:r>
                        <a:rPr lang="es-PE" sz="1600" dirty="0"/>
                        <a:t>. : 0.24 - 0.34 D.E.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s-PE" sz="1600" dirty="0"/>
                        <a:t>Índice de </a:t>
                      </a:r>
                      <a:r>
                        <a:rPr lang="es-PE" sz="1600" dirty="0" err="1"/>
                        <a:t>pract</a:t>
                      </a:r>
                      <a:r>
                        <a:rPr lang="es-PE" sz="1600" dirty="0"/>
                        <a:t>. (ITT) : 0.2 - 0.3 D.E.***</a:t>
                      </a:r>
                    </a:p>
                  </a:txBody>
                  <a:tcPr anchor="ctr">
                    <a:lnB w="12700" cap="flat" cmpd="sng" algn="ctr">
                      <a:solidFill>
                        <a:schemeClr val="tx1"/>
                      </a:solidFill>
                      <a:prstDash val="solid"/>
                      <a:round/>
                      <a:headEnd type="none" w="med" len="med"/>
                      <a:tailEnd type="none" w="med" len="med"/>
                    </a:lnB>
                    <a:solidFill>
                      <a:srgbClr val="CBFFCD"/>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s-ES" sz="1600" dirty="0"/>
                        <a:t>No se midió.</a:t>
                      </a:r>
                      <a:endParaRPr lang="es-PE" sz="1600" dirty="0"/>
                    </a:p>
                  </a:txBody>
                  <a:tcPr anchor="ctr">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826347396"/>
                  </a:ext>
                </a:extLst>
              </a:tr>
              <a:tr h="0">
                <a:tc>
                  <a:txBody>
                    <a:bodyPr/>
                    <a:lstStyle/>
                    <a:p>
                      <a:pPr algn="ctr"/>
                      <a:r>
                        <a:rPr lang="es-PE" sz="1600" dirty="0"/>
                        <a:t>Albornoz et al. (2018)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ES" sz="1600" dirty="0"/>
                        <a:t>ARG</a:t>
                      </a:r>
                      <a:endParaRPr lang="es-PE" sz="16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ES" sz="1600" dirty="0" err="1"/>
                        <a:t>Exp</a:t>
                      </a:r>
                      <a:r>
                        <a:rPr lang="es-ES" sz="1600" dirty="0"/>
                        <a:t>. Aleatorio</a:t>
                      </a:r>
                    </a:p>
                    <a:p>
                      <a:pPr algn="ctr"/>
                      <a:r>
                        <a:rPr lang="es-ES" sz="1000" kern="1200" dirty="0">
                          <a:solidFill>
                            <a:schemeClr val="dk1"/>
                          </a:solidFill>
                          <a:latin typeface="+mn-lt"/>
                          <a:ea typeface="+mn-ea"/>
                          <a:cs typeface="+mn-cs"/>
                        </a:rPr>
                        <a:t>(N=46 escuelas) OLS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lgn="l">
                        <a:buFontTx/>
                        <a:buChar char="-"/>
                      </a:pPr>
                      <a:r>
                        <a:rPr lang="es-PE" sz="1600" dirty="0"/>
                        <a:t>No se midió.</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FFCD"/>
                    </a:solidFill>
                  </a:tcPr>
                </a:tc>
                <a:tc>
                  <a:txBody>
                    <a:bodyPr/>
                    <a:lstStyle/>
                    <a:p>
                      <a:pPr algn="l"/>
                      <a:r>
                        <a:rPr lang="es-PE" sz="1600" dirty="0"/>
                        <a:t>-Ciencias: 0.64*** D.E.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491828996"/>
                  </a:ext>
                </a:extLst>
              </a:tr>
              <a:tr h="0">
                <a:tc>
                  <a:txBody>
                    <a:bodyPr/>
                    <a:lstStyle/>
                    <a:p>
                      <a:pPr algn="ctr"/>
                      <a:r>
                        <a:rPr lang="es-PE" sz="1600" dirty="0" err="1"/>
                        <a:t>Cilliers</a:t>
                      </a:r>
                      <a:r>
                        <a:rPr lang="es-PE" sz="1600" dirty="0"/>
                        <a:t> et al. (2019)</a:t>
                      </a:r>
                    </a:p>
                  </a:txBody>
                  <a:tcPr anchor="ctr">
                    <a:lnT w="12700" cap="flat" cmpd="sng" algn="ctr">
                      <a:solidFill>
                        <a:schemeClr val="tx1"/>
                      </a:solidFill>
                      <a:prstDash val="solid"/>
                      <a:round/>
                      <a:headEnd type="none" w="med" len="med"/>
                      <a:tailEnd type="none" w="med" len="med"/>
                    </a:lnT>
                    <a:noFill/>
                  </a:tcPr>
                </a:tc>
                <a:tc>
                  <a:txBody>
                    <a:bodyPr/>
                    <a:lstStyle/>
                    <a:p>
                      <a:pPr algn="ctr"/>
                      <a:r>
                        <a:rPr lang="es-ES" sz="1600" dirty="0"/>
                        <a:t>ZAF</a:t>
                      </a:r>
                      <a:endParaRPr lang="es-PE" sz="1600" dirty="0"/>
                    </a:p>
                  </a:txBody>
                  <a:tcPr anchor="ctr">
                    <a:lnT w="12700" cap="flat" cmpd="sng" algn="ctr">
                      <a:solidFill>
                        <a:schemeClr val="tx1"/>
                      </a:solidFill>
                      <a:prstDash val="solid"/>
                      <a:round/>
                      <a:headEnd type="none" w="med" len="med"/>
                      <a:tailEnd type="none" w="med" len="med"/>
                    </a:lnT>
                    <a:noFill/>
                  </a:tcPr>
                </a:tc>
                <a:tc>
                  <a:txBody>
                    <a:bodyPr/>
                    <a:lstStyle/>
                    <a:p>
                      <a:pPr algn="ctr"/>
                      <a:r>
                        <a:rPr lang="es-ES" sz="1600" dirty="0" err="1"/>
                        <a:t>Exp</a:t>
                      </a:r>
                      <a:r>
                        <a:rPr lang="es-ES" sz="1600" dirty="0"/>
                        <a:t>. Aleatorio</a:t>
                      </a:r>
                    </a:p>
                    <a:p>
                      <a:pPr algn="ctr"/>
                      <a:r>
                        <a:rPr lang="es-ES" sz="1000" dirty="0"/>
                        <a:t>(N=40 /N=130) OLS</a:t>
                      </a:r>
                      <a:endParaRPr lang="es-ES" sz="1600" dirty="0"/>
                    </a:p>
                  </a:txBody>
                  <a:tcPr anchor="ctr">
                    <a:lnT w="12700" cap="flat" cmpd="sng" algn="ctr">
                      <a:solidFill>
                        <a:schemeClr val="tx1"/>
                      </a:solidFill>
                      <a:prstDash val="solid"/>
                      <a:round/>
                      <a:headEnd type="none" w="med" len="med"/>
                      <a:tailEnd type="none" w="med" len="med"/>
                    </a:lnT>
                    <a:noFill/>
                  </a:tcPr>
                </a:tc>
                <a:tc>
                  <a:txBody>
                    <a:bodyPr/>
                    <a:lstStyle/>
                    <a:p>
                      <a:pPr marL="285750" indent="-285750" algn="l">
                        <a:buFontTx/>
                        <a:buChar char="-"/>
                      </a:pPr>
                      <a:r>
                        <a:rPr lang="es-PE" sz="1600" dirty="0" err="1"/>
                        <a:t>Indice</a:t>
                      </a:r>
                      <a:r>
                        <a:rPr lang="es-PE" sz="1600" dirty="0"/>
                        <a:t> de </a:t>
                      </a:r>
                      <a:r>
                        <a:rPr lang="es-PE" sz="1600" dirty="0" err="1"/>
                        <a:t>pract</a:t>
                      </a:r>
                      <a:r>
                        <a:rPr lang="es-PE" sz="1600" dirty="0"/>
                        <a:t>. Lectura : 0.63*** D.E.</a:t>
                      </a:r>
                    </a:p>
                  </a:txBody>
                  <a:tcPr anchor="ctr">
                    <a:lnT w="12700" cap="flat" cmpd="sng" algn="ctr">
                      <a:solidFill>
                        <a:schemeClr val="tx1"/>
                      </a:solidFill>
                      <a:prstDash val="solid"/>
                      <a:round/>
                      <a:headEnd type="none" w="med" len="med"/>
                      <a:tailEnd type="none" w="med" len="med"/>
                    </a:lnT>
                    <a:solidFill>
                      <a:srgbClr val="CBFFCD"/>
                    </a:solidFill>
                  </a:tcPr>
                </a:tc>
                <a:tc>
                  <a:txBody>
                    <a:bodyPr/>
                    <a:lstStyle/>
                    <a:p>
                      <a:pPr algn="l"/>
                      <a:r>
                        <a:rPr lang="es-PE" sz="1600" dirty="0"/>
                        <a:t>-Lectura: 0.29*** D.E.</a:t>
                      </a:r>
                    </a:p>
                  </a:txBody>
                  <a:tcPr anchor="ctr">
                    <a:lnT w="12700" cap="flat" cmpd="sng" algn="ctr">
                      <a:solidFill>
                        <a:schemeClr val="tx1"/>
                      </a:solidFill>
                      <a:prstDash val="solid"/>
                      <a:round/>
                      <a:headEnd type="none" w="med" len="med"/>
                      <a:tailEnd type="none" w="med" len="med"/>
                    </a:lnT>
                    <a:solidFill>
                      <a:schemeClr val="accent2">
                        <a:lumMod val="40000"/>
                        <a:lumOff val="60000"/>
                      </a:schemeClr>
                    </a:solidFill>
                  </a:tcPr>
                </a:tc>
                <a:extLst>
                  <a:ext uri="{0D108BD9-81ED-4DB2-BD59-A6C34878D82A}">
                    <a16:rowId xmlns:a16="http://schemas.microsoft.com/office/drawing/2014/main" val="3894110710"/>
                  </a:ext>
                </a:extLst>
              </a:tr>
            </a:tbl>
          </a:graphicData>
        </a:graphic>
      </p:graphicFrame>
      <p:sp>
        <p:nvSpPr>
          <p:cNvPr id="3" name="Marcador de contenido 2">
            <a:extLst>
              <a:ext uri="{FF2B5EF4-FFF2-40B4-BE49-F238E27FC236}">
                <a16:creationId xmlns:a16="http://schemas.microsoft.com/office/drawing/2014/main" id="{4737D89D-DDD6-4851-AA40-05B8CEFADC9B}"/>
              </a:ext>
            </a:extLst>
          </p:cNvPr>
          <p:cNvSpPr txBox="1">
            <a:spLocks/>
          </p:cNvSpPr>
          <p:nvPr/>
        </p:nvSpPr>
        <p:spPr>
          <a:xfrm>
            <a:off x="788011" y="422761"/>
            <a:ext cx="10515600" cy="54557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PE" b="1" dirty="0">
                <a:solidFill>
                  <a:srgbClr val="08238B"/>
                </a:solidFill>
              </a:rPr>
              <a:t>Tabla</a:t>
            </a:r>
            <a:endParaRPr lang="en-US" dirty="0"/>
          </a:p>
        </p:txBody>
      </p:sp>
      <p:cxnSp>
        <p:nvCxnSpPr>
          <p:cNvPr id="5" name="Conector recto 2">
            <a:extLst>
              <a:ext uri="{FF2B5EF4-FFF2-40B4-BE49-F238E27FC236}">
                <a16:creationId xmlns:a16="http://schemas.microsoft.com/office/drawing/2014/main" id="{88934E75-D00A-4195-9C9A-ED3FEC8CA0BC}"/>
              </a:ext>
            </a:extLst>
          </p:cNvPr>
          <p:cNvCxnSpPr>
            <a:cxnSpLocks/>
          </p:cNvCxnSpPr>
          <p:nvPr/>
        </p:nvCxnSpPr>
        <p:spPr>
          <a:xfrm>
            <a:off x="1104609" y="1000483"/>
            <a:ext cx="10001541"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pic>
        <p:nvPicPr>
          <p:cNvPr id="6" name="Imagen 5">
            <a:extLst>
              <a:ext uri="{FF2B5EF4-FFF2-40B4-BE49-F238E27FC236}">
                <a16:creationId xmlns:a16="http://schemas.microsoft.com/office/drawing/2014/main" id="{C6EB94D1-AD12-F7A6-0E8E-CE45D13739C7}"/>
              </a:ext>
            </a:extLst>
          </p:cNvPr>
          <p:cNvPicPr>
            <a:picLocks noChangeAspect="1"/>
          </p:cNvPicPr>
          <p:nvPr/>
        </p:nvPicPr>
        <p:blipFill rotWithShape="1">
          <a:blip r:embed="rId3"/>
          <a:srcRect t="9947"/>
          <a:stretch/>
        </p:blipFill>
        <p:spPr>
          <a:xfrm>
            <a:off x="8903222" y="48754"/>
            <a:ext cx="2616875" cy="1003977"/>
          </a:xfrm>
          <a:prstGeom prst="rect">
            <a:avLst/>
          </a:prstGeom>
        </p:spPr>
      </p:pic>
    </p:spTree>
    <p:extLst>
      <p:ext uri="{BB962C8B-B14F-4D97-AF65-F5344CB8AC3E}">
        <p14:creationId xmlns:p14="http://schemas.microsoft.com/office/powerpoint/2010/main" val="17567871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B7001-AEB6-2B4B-8530-D7C1C021FFBE}"/>
              </a:ext>
            </a:extLst>
          </p:cNvPr>
          <p:cNvSpPr>
            <a:spLocks noGrp="1"/>
          </p:cNvSpPr>
          <p:nvPr>
            <p:ph type="title"/>
          </p:nvPr>
        </p:nvSpPr>
        <p:spPr/>
        <p:txBody>
          <a:bodyPr/>
          <a:lstStyle/>
          <a:p>
            <a:r>
              <a:rPr lang="es-PE" dirty="0">
                <a:solidFill>
                  <a:schemeClr val="accent1">
                    <a:lumMod val="50000"/>
                  </a:schemeClr>
                </a:solidFill>
                <a:latin typeface="Aharoni" panose="020F0502020204030204" pitchFamily="34" charset="0"/>
                <a:cs typeface="Aharoni" panose="020F0502020204030204" pitchFamily="34" charset="0"/>
              </a:rPr>
              <a:t>Ejercicio 9</a:t>
            </a:r>
          </a:p>
        </p:txBody>
      </p:sp>
      <p:sp>
        <p:nvSpPr>
          <p:cNvPr id="16" name="CuadroTexto 15">
            <a:extLst>
              <a:ext uri="{FF2B5EF4-FFF2-40B4-BE49-F238E27FC236}">
                <a16:creationId xmlns:a16="http://schemas.microsoft.com/office/drawing/2014/main" id="{5C0A9CCE-E8AE-4FA6-9177-B8088F4F5B20}"/>
              </a:ext>
            </a:extLst>
          </p:cNvPr>
          <p:cNvSpPr txBox="1"/>
          <p:nvPr/>
        </p:nvSpPr>
        <p:spPr>
          <a:xfrm>
            <a:off x="1533747" y="6308209"/>
            <a:ext cx="6108404" cy="369332"/>
          </a:xfrm>
          <a:prstGeom prst="rect">
            <a:avLst/>
          </a:prstGeom>
          <a:noFill/>
        </p:spPr>
        <p:txBody>
          <a:bodyPr wrap="square">
            <a:spAutoFit/>
          </a:bodyPr>
          <a:lstStyle/>
          <a:p>
            <a:r>
              <a:rPr lang="en-US" dirty="0"/>
              <a:t>N° 43 – Examen CEU 2013 BCR</a:t>
            </a:r>
          </a:p>
        </p:txBody>
      </p:sp>
      <p:sp>
        <p:nvSpPr>
          <p:cNvPr id="11" name="CuadroTexto 10">
            <a:extLst>
              <a:ext uri="{FF2B5EF4-FFF2-40B4-BE49-F238E27FC236}">
                <a16:creationId xmlns:a16="http://schemas.microsoft.com/office/drawing/2014/main" id="{C0E24169-2877-49B9-B102-1C78AD7CEA38}"/>
              </a:ext>
            </a:extLst>
          </p:cNvPr>
          <p:cNvSpPr txBox="1"/>
          <p:nvPr/>
        </p:nvSpPr>
        <p:spPr>
          <a:xfrm>
            <a:off x="5563486" y="6106951"/>
            <a:ext cx="6108404" cy="646331"/>
          </a:xfrm>
          <a:prstGeom prst="rect">
            <a:avLst/>
          </a:prstGeom>
          <a:noFill/>
        </p:spPr>
        <p:txBody>
          <a:bodyPr wrap="square">
            <a:spAutoFit/>
          </a:bodyPr>
          <a:lstStyle/>
          <a:p>
            <a:r>
              <a:rPr lang="en-US" dirty="0"/>
              <a:t>Fuente: Proyección institucional BCRP</a:t>
            </a:r>
          </a:p>
          <a:p>
            <a:r>
              <a:rPr lang="en-US" dirty="0"/>
              <a:t>https://www.bcrp.gob.pe/proyeccion-institucional/cursos.html</a:t>
            </a:r>
          </a:p>
        </p:txBody>
      </p:sp>
      <p:sp>
        <p:nvSpPr>
          <p:cNvPr id="12" name="CuadroTexto 11">
            <a:extLst>
              <a:ext uri="{FF2B5EF4-FFF2-40B4-BE49-F238E27FC236}">
                <a16:creationId xmlns:a16="http://schemas.microsoft.com/office/drawing/2014/main" id="{47FF83B5-FA5E-4954-994B-53CBC46E25E8}"/>
              </a:ext>
            </a:extLst>
          </p:cNvPr>
          <p:cNvSpPr txBox="1"/>
          <p:nvPr/>
        </p:nvSpPr>
        <p:spPr>
          <a:xfrm>
            <a:off x="970220" y="1402139"/>
            <a:ext cx="5334887" cy="2308324"/>
          </a:xfrm>
          <a:prstGeom prst="rect">
            <a:avLst/>
          </a:prstGeom>
          <a:noFill/>
        </p:spPr>
        <p:txBody>
          <a:bodyPr wrap="square">
            <a:spAutoFit/>
          </a:bodyPr>
          <a:lstStyle/>
          <a:p>
            <a:r>
              <a:rPr lang="es-ES" dirty="0"/>
              <a:t>45. La tasa de impuesto de la compañía es de 40%</a:t>
            </a:r>
          </a:p>
          <a:p>
            <a:endParaRPr lang="es-ES" dirty="0"/>
          </a:p>
          <a:p>
            <a:r>
              <a:rPr lang="es-ES" dirty="0"/>
              <a:t>Use el método de Descuento de Dividendos (DDM-Dividend Discount Model Approach) para hallar el costo del capital. El costo promedio ponderado del capital (WACC) de la compañía es de: </a:t>
            </a:r>
          </a:p>
          <a:p>
            <a:endParaRPr lang="es-ES" dirty="0"/>
          </a:p>
          <a:p>
            <a:r>
              <a:rPr lang="pt-BR" dirty="0"/>
              <a:t>a) 10,99% </a:t>
            </a:r>
            <a:r>
              <a:rPr lang="pt-BR" b="1" dirty="0"/>
              <a:t>b) 11,63%</a:t>
            </a:r>
            <a:r>
              <a:rPr lang="pt-BR" dirty="0"/>
              <a:t> c) 11,92% d) 10,73% e) N.A</a:t>
            </a:r>
            <a:endParaRPr lang="en-US" dirty="0"/>
          </a:p>
        </p:txBody>
      </p:sp>
      <p:pic>
        <p:nvPicPr>
          <p:cNvPr id="10" name="Imagen 9">
            <a:extLst>
              <a:ext uri="{FF2B5EF4-FFF2-40B4-BE49-F238E27FC236}">
                <a16:creationId xmlns:a16="http://schemas.microsoft.com/office/drawing/2014/main" id="{9BA02647-8864-44B7-ADFD-B964D9D67DE4}"/>
              </a:ext>
            </a:extLst>
          </p:cNvPr>
          <p:cNvPicPr>
            <a:picLocks noChangeAspect="1"/>
          </p:cNvPicPr>
          <p:nvPr/>
        </p:nvPicPr>
        <p:blipFill>
          <a:blip r:embed="rId3"/>
          <a:stretch>
            <a:fillRect/>
          </a:stretch>
        </p:blipFill>
        <p:spPr>
          <a:xfrm>
            <a:off x="1292439" y="3928864"/>
            <a:ext cx="4271047" cy="1967217"/>
          </a:xfrm>
          <a:prstGeom prst="rect">
            <a:avLst/>
          </a:prstGeom>
        </p:spPr>
      </p:pic>
      <mc:AlternateContent xmlns:mc="http://schemas.openxmlformats.org/markup-compatibility/2006" xmlns:a14="http://schemas.microsoft.com/office/drawing/2010/main">
        <mc:Choice Requires="a14">
          <p:sp>
            <p:nvSpPr>
              <p:cNvPr id="13" name="Text Box 19">
                <a:extLst>
                  <a:ext uri="{FF2B5EF4-FFF2-40B4-BE49-F238E27FC236}">
                    <a16:creationId xmlns:a16="http://schemas.microsoft.com/office/drawing/2014/main" id="{1D6D3DF8-B779-4658-8917-CEAF63CBBBED}"/>
                  </a:ext>
                </a:extLst>
              </p:cNvPr>
              <p:cNvSpPr txBox="1">
                <a:spLocks noChangeArrowheads="1"/>
              </p:cNvSpPr>
              <p:nvPr/>
            </p:nvSpPr>
            <p:spPr bwMode="auto">
              <a:xfrm>
                <a:off x="6241370" y="1217473"/>
                <a:ext cx="5430520" cy="706476"/>
              </a:xfrm>
              <a:prstGeom prst="rect">
                <a:avLst/>
              </a:prstGeom>
              <a:solidFill>
                <a:schemeClr val="accent6">
                  <a:lumMod val="20000"/>
                  <a:lumOff val="8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algn="ctr" eaLnBrk="1" hangingPunct="1">
                  <a:spcBef>
                    <a:spcPct val="50000"/>
                  </a:spcBef>
                </a:pPr>
                <a14:m>
                  <m:oMath xmlns:m="http://schemas.openxmlformats.org/officeDocument/2006/math">
                    <m:r>
                      <a:rPr lang="es-PE" altLang="es-PE" sz="2800" b="0" i="1" smtClean="0">
                        <a:solidFill>
                          <a:schemeClr val="tx1"/>
                        </a:solidFill>
                        <a:latin typeface="Cambria Math" panose="02040503050406030204" pitchFamily="18" charset="0"/>
                      </a:rPr>
                      <m:t>𝑊𝐴𝐶𝐶</m:t>
                    </m:r>
                    <m:r>
                      <a:rPr lang="es-PE" altLang="es-PE" sz="2800" b="0" i="1" smtClean="0">
                        <a:solidFill>
                          <a:schemeClr val="tx1"/>
                        </a:solidFill>
                        <a:latin typeface="Cambria Math" panose="02040503050406030204" pitchFamily="18" charset="0"/>
                      </a:rPr>
                      <m:t>=</m:t>
                    </m:r>
                    <m:f>
                      <m:fPr>
                        <m:ctrlPr>
                          <a:rPr lang="es-PE" altLang="es-PE" sz="2800" b="0" i="1" smtClean="0">
                            <a:solidFill>
                              <a:schemeClr val="tx1"/>
                            </a:solidFill>
                            <a:latin typeface="Cambria Math" panose="02040503050406030204" pitchFamily="18" charset="0"/>
                          </a:rPr>
                        </m:ctrlPr>
                      </m:fPr>
                      <m:num>
                        <m:r>
                          <a:rPr lang="es-PE" altLang="es-PE" sz="2800" b="0" i="1" smtClean="0">
                            <a:solidFill>
                              <a:schemeClr val="tx1"/>
                            </a:solidFill>
                            <a:latin typeface="Cambria Math" panose="02040503050406030204" pitchFamily="18" charset="0"/>
                          </a:rPr>
                          <m:t>𝐸</m:t>
                        </m:r>
                      </m:num>
                      <m:den>
                        <m:r>
                          <a:rPr lang="es-PE" altLang="es-PE" sz="2800" b="0" i="1" smtClean="0">
                            <a:solidFill>
                              <a:schemeClr val="tx1"/>
                            </a:solidFill>
                            <a:latin typeface="Cambria Math" panose="02040503050406030204" pitchFamily="18" charset="0"/>
                          </a:rPr>
                          <m:t>𝑉</m:t>
                        </m:r>
                      </m:den>
                    </m:f>
                    <m:sSub>
                      <m:sSubPr>
                        <m:ctrlPr>
                          <a:rPr lang="es-PE" altLang="es-PE" sz="2800" b="0" i="1" smtClean="0">
                            <a:solidFill>
                              <a:schemeClr val="tx1"/>
                            </a:solidFill>
                            <a:latin typeface="Cambria Math" panose="02040503050406030204" pitchFamily="18" charset="0"/>
                          </a:rPr>
                        </m:ctrlPr>
                      </m:sSubPr>
                      <m:e>
                        <m:r>
                          <a:rPr lang="es-PE" altLang="es-PE" sz="2800" b="0" i="1" smtClean="0">
                            <a:solidFill>
                              <a:schemeClr val="tx1"/>
                            </a:solidFill>
                            <a:latin typeface="Cambria Math" panose="02040503050406030204" pitchFamily="18" charset="0"/>
                          </a:rPr>
                          <m:t>𝐾</m:t>
                        </m:r>
                      </m:e>
                      <m:sub>
                        <m:r>
                          <a:rPr lang="es-PE" altLang="es-PE" sz="2800" b="0" i="1" smtClean="0">
                            <a:solidFill>
                              <a:schemeClr val="tx1"/>
                            </a:solidFill>
                            <a:latin typeface="Cambria Math" panose="02040503050406030204" pitchFamily="18" charset="0"/>
                          </a:rPr>
                          <m:t>𝐴</m:t>
                        </m:r>
                      </m:sub>
                    </m:sSub>
                  </m:oMath>
                </a14:m>
                <a:r>
                  <a:rPr lang="es-ES_tradnl" altLang="es-PE" sz="2800" dirty="0">
                    <a:solidFill>
                      <a:schemeClr val="tx1"/>
                    </a:solidFill>
                    <a:latin typeface="Arial Narrow" panose="020B0606020202030204" pitchFamily="34" charset="0"/>
                  </a:rPr>
                  <a:t>+</a:t>
                </a:r>
                <a:r>
                  <a:rPr lang="es-PE" altLang="es-PE" sz="2800" dirty="0">
                    <a:solidFill>
                      <a:schemeClr val="tx1"/>
                    </a:solidFill>
                  </a:rPr>
                  <a:t> </a:t>
                </a:r>
                <a14:m>
                  <m:oMath xmlns:m="http://schemas.openxmlformats.org/officeDocument/2006/math">
                    <m:f>
                      <m:fPr>
                        <m:ctrlPr>
                          <a:rPr lang="es-PE" altLang="es-PE" sz="2800" i="1">
                            <a:solidFill>
                              <a:schemeClr val="tx1"/>
                            </a:solidFill>
                            <a:latin typeface="Cambria Math" panose="02040503050406030204" pitchFamily="18" charset="0"/>
                          </a:rPr>
                        </m:ctrlPr>
                      </m:fPr>
                      <m:num>
                        <m:r>
                          <a:rPr lang="es-PE" altLang="es-PE" sz="2800" b="0" i="1" smtClean="0">
                            <a:solidFill>
                              <a:schemeClr val="tx1"/>
                            </a:solidFill>
                            <a:latin typeface="Cambria Math" panose="02040503050406030204" pitchFamily="18" charset="0"/>
                          </a:rPr>
                          <m:t>𝐷</m:t>
                        </m:r>
                      </m:num>
                      <m:den>
                        <m:r>
                          <a:rPr lang="es-PE" altLang="es-PE" sz="2800" i="1">
                            <a:solidFill>
                              <a:schemeClr val="tx1"/>
                            </a:solidFill>
                            <a:latin typeface="Cambria Math" panose="02040503050406030204" pitchFamily="18" charset="0"/>
                          </a:rPr>
                          <m:t>𝑉</m:t>
                        </m:r>
                      </m:den>
                    </m:f>
                    <m:sSub>
                      <m:sSubPr>
                        <m:ctrlPr>
                          <a:rPr lang="es-PE" altLang="es-PE" sz="2800" i="1">
                            <a:solidFill>
                              <a:schemeClr val="tx1"/>
                            </a:solidFill>
                            <a:latin typeface="Cambria Math" panose="02040503050406030204" pitchFamily="18" charset="0"/>
                          </a:rPr>
                        </m:ctrlPr>
                      </m:sSubPr>
                      <m:e>
                        <m:r>
                          <a:rPr lang="es-PE" altLang="es-PE" sz="2800" i="1">
                            <a:solidFill>
                              <a:schemeClr val="tx1"/>
                            </a:solidFill>
                            <a:latin typeface="Cambria Math" panose="02040503050406030204" pitchFamily="18" charset="0"/>
                          </a:rPr>
                          <m:t>𝐾</m:t>
                        </m:r>
                      </m:e>
                      <m:sub>
                        <m:r>
                          <a:rPr lang="es-PE" altLang="es-PE" sz="2800" b="0" i="1" smtClean="0">
                            <a:solidFill>
                              <a:schemeClr val="tx1"/>
                            </a:solidFill>
                            <a:latin typeface="Cambria Math" panose="02040503050406030204" pitchFamily="18" charset="0"/>
                          </a:rPr>
                          <m:t>𝐷</m:t>
                        </m:r>
                      </m:sub>
                    </m:sSub>
                    <m:r>
                      <a:rPr lang="es-PE" altLang="es-PE" sz="2800" b="0" i="1" smtClean="0">
                        <a:solidFill>
                          <a:schemeClr val="tx1"/>
                        </a:solidFill>
                        <a:latin typeface="Cambria Math" panose="02040503050406030204" pitchFamily="18" charset="0"/>
                      </a:rPr>
                      <m:t>(1−</m:t>
                    </m:r>
                    <m:r>
                      <a:rPr lang="es-PE" altLang="es-PE" sz="2800" b="0" i="1" smtClean="0">
                        <a:solidFill>
                          <a:schemeClr val="tx1"/>
                        </a:solidFill>
                        <a:latin typeface="Cambria Math" panose="02040503050406030204" pitchFamily="18" charset="0"/>
                      </a:rPr>
                      <m:t>𝑇</m:t>
                    </m:r>
                    <m:r>
                      <a:rPr lang="es-PE" altLang="es-PE" sz="2800" b="0" i="1" smtClean="0">
                        <a:solidFill>
                          <a:schemeClr val="tx1"/>
                        </a:solidFill>
                        <a:latin typeface="Cambria Math" panose="02040503050406030204" pitchFamily="18" charset="0"/>
                      </a:rPr>
                      <m:t>)</m:t>
                    </m:r>
                  </m:oMath>
                </a14:m>
                <a:endParaRPr lang="es-ES_tradnl" altLang="es-PE" sz="2800" dirty="0">
                  <a:solidFill>
                    <a:schemeClr val="tx1"/>
                  </a:solidFill>
                  <a:latin typeface="Arial Narrow" panose="020B0606020202030204" pitchFamily="34" charset="0"/>
                </a:endParaRPr>
              </a:p>
            </p:txBody>
          </p:sp>
        </mc:Choice>
        <mc:Fallback xmlns="">
          <p:sp>
            <p:nvSpPr>
              <p:cNvPr id="13" name="Text Box 19">
                <a:extLst>
                  <a:ext uri="{FF2B5EF4-FFF2-40B4-BE49-F238E27FC236}">
                    <a16:creationId xmlns:a16="http://schemas.microsoft.com/office/drawing/2014/main" id="{1D6D3DF8-B779-4658-8917-CEAF63CBBBED}"/>
                  </a:ext>
                </a:extLst>
              </p:cNvPr>
              <p:cNvSpPr txBox="1">
                <a:spLocks noRot="1" noChangeAspect="1" noMove="1" noResize="1" noEditPoints="1" noAdjustHandles="1" noChangeArrowheads="1" noChangeShapeType="1" noTextEdit="1"/>
              </p:cNvSpPr>
              <p:nvPr/>
            </p:nvSpPr>
            <p:spPr bwMode="auto">
              <a:xfrm>
                <a:off x="6241370" y="1217473"/>
                <a:ext cx="5430520" cy="706476"/>
              </a:xfrm>
              <a:prstGeom prst="rect">
                <a:avLst/>
              </a:prstGeom>
              <a:blipFill>
                <a:blip r:embed="rId4"/>
                <a:stretch>
                  <a:fillRect b="-8621"/>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B6ED8763-F2E2-4FDF-A14E-70A36FB5227B}"/>
                  </a:ext>
                </a:extLst>
              </p:cNvPr>
              <p:cNvSpPr txBox="1"/>
              <p:nvPr/>
            </p:nvSpPr>
            <p:spPr>
              <a:xfrm>
                <a:off x="5185908" y="2782711"/>
                <a:ext cx="6108404" cy="510268"/>
              </a:xfrm>
              <a:prstGeom prst="rect">
                <a:avLst/>
              </a:prstGeom>
              <a:noFill/>
            </p:spPr>
            <p:txBody>
              <a:bodyPr wrap="square">
                <a:spAutoFit/>
              </a:bodyPr>
              <a:lstStyle/>
              <a:p>
                <a:pPr algn="ctr" eaLnBrk="1" hangingPunct="1">
                  <a:spcBef>
                    <a:spcPct val="50000"/>
                  </a:spcBef>
                </a:pPr>
                <a14:m>
                  <m:oMath xmlns:m="http://schemas.openxmlformats.org/officeDocument/2006/math">
                    <m:r>
                      <a:rPr lang="es-PE" altLang="es-PE" sz="1800" b="0" i="1" smtClean="0">
                        <a:solidFill>
                          <a:schemeClr val="tx1"/>
                        </a:solidFill>
                        <a:latin typeface="Cambria Math" panose="02040503050406030204" pitchFamily="18" charset="0"/>
                      </a:rPr>
                      <m:t>𝑊𝐴𝐶𝐶</m:t>
                    </m:r>
                    <m:r>
                      <a:rPr lang="es-PE" altLang="es-PE" sz="1800" b="0" i="1" smtClean="0">
                        <a:solidFill>
                          <a:schemeClr val="tx1"/>
                        </a:solidFill>
                        <a:latin typeface="Cambria Math" panose="02040503050406030204" pitchFamily="18" charset="0"/>
                      </a:rPr>
                      <m:t>=</m:t>
                    </m:r>
                    <m:f>
                      <m:fPr>
                        <m:ctrlPr>
                          <a:rPr lang="es-PE" altLang="es-PE" sz="1800" b="0" i="1" smtClean="0">
                            <a:solidFill>
                              <a:schemeClr val="tx1"/>
                            </a:solidFill>
                            <a:latin typeface="Cambria Math" panose="02040503050406030204" pitchFamily="18" charset="0"/>
                          </a:rPr>
                        </m:ctrlPr>
                      </m:fPr>
                      <m:num>
                        <m:r>
                          <a:rPr lang="es-PE" altLang="es-PE" sz="1800" b="0" i="1" smtClean="0">
                            <a:solidFill>
                              <a:schemeClr val="tx1"/>
                            </a:solidFill>
                            <a:latin typeface="Cambria Math" panose="02040503050406030204" pitchFamily="18" charset="0"/>
                          </a:rPr>
                          <m:t>2</m:t>
                        </m:r>
                        <m:r>
                          <a:rPr lang="es-PE" altLang="es-PE" sz="1800" b="0" i="1" smtClean="0">
                            <a:solidFill>
                              <a:schemeClr val="tx1"/>
                            </a:solidFill>
                            <a:latin typeface="Cambria Math" panose="02040503050406030204" pitchFamily="18" charset="0"/>
                          </a:rPr>
                          <m:t>𝑘</m:t>
                        </m:r>
                      </m:num>
                      <m:den>
                        <m:r>
                          <a:rPr lang="es-PE" altLang="es-PE" sz="1800" b="0" i="1" smtClean="0">
                            <a:solidFill>
                              <a:schemeClr val="tx1"/>
                            </a:solidFill>
                            <a:latin typeface="Cambria Math" panose="02040503050406030204" pitchFamily="18" charset="0"/>
                          </a:rPr>
                          <m:t>5</m:t>
                        </m:r>
                        <m:r>
                          <a:rPr lang="es-PE" altLang="es-PE" sz="1800" b="0" i="1" smtClean="0">
                            <a:solidFill>
                              <a:schemeClr val="tx1"/>
                            </a:solidFill>
                            <a:latin typeface="Cambria Math" panose="02040503050406030204" pitchFamily="18" charset="0"/>
                          </a:rPr>
                          <m:t>𝑘</m:t>
                        </m:r>
                      </m:den>
                    </m:f>
                    <m:sSub>
                      <m:sSubPr>
                        <m:ctrlPr>
                          <a:rPr lang="es-PE" altLang="es-PE" sz="1800" b="0" i="1" smtClean="0">
                            <a:solidFill>
                              <a:schemeClr val="tx1"/>
                            </a:solidFill>
                            <a:latin typeface="Cambria Math" panose="02040503050406030204" pitchFamily="18" charset="0"/>
                          </a:rPr>
                        </m:ctrlPr>
                      </m:sSubPr>
                      <m:e>
                        <m:r>
                          <a:rPr lang="es-PE" altLang="es-PE" sz="1800" b="0" i="1" smtClean="0">
                            <a:solidFill>
                              <a:schemeClr val="tx1"/>
                            </a:solidFill>
                            <a:latin typeface="Cambria Math" panose="02040503050406030204" pitchFamily="18" charset="0"/>
                          </a:rPr>
                          <m:t>𝐾</m:t>
                        </m:r>
                      </m:e>
                      <m:sub>
                        <m:r>
                          <a:rPr lang="es-PE" altLang="es-PE" sz="1800" b="0" i="1" smtClean="0">
                            <a:solidFill>
                              <a:schemeClr val="tx1"/>
                            </a:solidFill>
                            <a:latin typeface="Cambria Math" panose="02040503050406030204" pitchFamily="18" charset="0"/>
                          </a:rPr>
                          <m:t>𝐴</m:t>
                        </m:r>
                      </m:sub>
                    </m:sSub>
                  </m:oMath>
                </a14:m>
                <a:r>
                  <a:rPr lang="es-ES_tradnl" altLang="es-PE" sz="1800" dirty="0">
                    <a:solidFill>
                      <a:schemeClr val="tx1"/>
                    </a:solidFill>
                    <a:latin typeface="Arial Narrow" panose="020B0606020202030204" pitchFamily="34" charset="0"/>
                  </a:rPr>
                  <a:t>+</a:t>
                </a:r>
                <a:r>
                  <a:rPr lang="es-PE" altLang="es-PE" sz="1800" dirty="0">
                    <a:solidFill>
                      <a:schemeClr val="tx1"/>
                    </a:solidFill>
                  </a:rPr>
                  <a:t> </a:t>
                </a:r>
                <a14:m>
                  <m:oMath xmlns:m="http://schemas.openxmlformats.org/officeDocument/2006/math">
                    <m:f>
                      <m:fPr>
                        <m:ctrlPr>
                          <a:rPr lang="es-PE" altLang="es-PE" sz="1800" i="1">
                            <a:solidFill>
                              <a:schemeClr val="tx1"/>
                            </a:solidFill>
                            <a:latin typeface="Cambria Math" panose="02040503050406030204" pitchFamily="18" charset="0"/>
                          </a:rPr>
                        </m:ctrlPr>
                      </m:fPr>
                      <m:num>
                        <m:r>
                          <a:rPr lang="es-PE" altLang="es-PE" sz="1800" b="0" i="1" smtClean="0">
                            <a:solidFill>
                              <a:schemeClr val="tx1"/>
                            </a:solidFill>
                            <a:latin typeface="Cambria Math" panose="02040503050406030204" pitchFamily="18" charset="0"/>
                          </a:rPr>
                          <m:t>3</m:t>
                        </m:r>
                        <m:r>
                          <a:rPr lang="es-PE" altLang="es-PE" sz="1800" b="0" i="1" smtClean="0">
                            <a:solidFill>
                              <a:schemeClr val="tx1"/>
                            </a:solidFill>
                            <a:latin typeface="Cambria Math" panose="02040503050406030204" pitchFamily="18" charset="0"/>
                          </a:rPr>
                          <m:t>𝑘</m:t>
                        </m:r>
                      </m:num>
                      <m:den>
                        <m:r>
                          <a:rPr lang="es-PE" altLang="es-PE" sz="1800" b="0" i="1" smtClean="0">
                            <a:solidFill>
                              <a:schemeClr val="tx1"/>
                            </a:solidFill>
                            <a:latin typeface="Cambria Math" panose="02040503050406030204" pitchFamily="18" charset="0"/>
                          </a:rPr>
                          <m:t>5</m:t>
                        </m:r>
                        <m:r>
                          <a:rPr lang="es-PE" altLang="es-PE" sz="1800" b="0" i="1" smtClean="0">
                            <a:solidFill>
                              <a:schemeClr val="tx1"/>
                            </a:solidFill>
                            <a:latin typeface="Cambria Math" panose="02040503050406030204" pitchFamily="18" charset="0"/>
                          </a:rPr>
                          <m:t>𝑘</m:t>
                        </m:r>
                      </m:den>
                    </m:f>
                    <m:r>
                      <a:rPr lang="es-PE" altLang="es-PE" sz="1800" b="0" i="1" smtClean="0">
                        <a:solidFill>
                          <a:schemeClr val="tx1"/>
                        </a:solidFill>
                        <a:latin typeface="Cambria Math" panose="02040503050406030204" pitchFamily="18" charset="0"/>
                      </a:rPr>
                      <m:t>12%</m:t>
                    </m:r>
                    <m:r>
                      <a:rPr lang="es-PE" altLang="es-PE" sz="1800" i="1" smtClean="0">
                        <a:solidFill>
                          <a:schemeClr val="tx1"/>
                        </a:solidFill>
                        <a:latin typeface="Cambria Math" panose="02040503050406030204" pitchFamily="18" charset="0"/>
                      </a:rPr>
                      <m:t> </m:t>
                    </m:r>
                    <m:r>
                      <a:rPr lang="es-PE" altLang="es-PE" sz="1800" b="0" i="1" smtClean="0">
                        <a:solidFill>
                          <a:schemeClr val="tx1"/>
                        </a:solidFill>
                        <a:latin typeface="Cambria Math" panose="02040503050406030204" pitchFamily="18" charset="0"/>
                      </a:rPr>
                      <m:t>(1−40%)</m:t>
                    </m:r>
                  </m:oMath>
                </a14:m>
                <a:endParaRPr lang="es-ES_tradnl" altLang="es-PE" sz="1800" dirty="0">
                  <a:solidFill>
                    <a:schemeClr val="tx1"/>
                  </a:solidFill>
                  <a:latin typeface="Arial Narrow" panose="020B0606020202030204" pitchFamily="34" charset="0"/>
                </a:endParaRPr>
              </a:p>
            </p:txBody>
          </p:sp>
        </mc:Choice>
        <mc:Fallback xmlns="">
          <p:sp>
            <p:nvSpPr>
              <p:cNvPr id="14" name="CuadroTexto 13">
                <a:extLst>
                  <a:ext uri="{FF2B5EF4-FFF2-40B4-BE49-F238E27FC236}">
                    <a16:creationId xmlns:a16="http://schemas.microsoft.com/office/drawing/2014/main" id="{B6ED8763-F2E2-4FDF-A14E-70A36FB5227B}"/>
                  </a:ext>
                </a:extLst>
              </p:cNvPr>
              <p:cNvSpPr txBox="1">
                <a:spLocks noRot="1" noChangeAspect="1" noMove="1" noResize="1" noEditPoints="1" noAdjustHandles="1" noChangeArrowheads="1" noChangeShapeType="1" noTextEdit="1"/>
              </p:cNvSpPr>
              <p:nvPr/>
            </p:nvSpPr>
            <p:spPr>
              <a:xfrm>
                <a:off x="5185908" y="2782711"/>
                <a:ext cx="6108404" cy="510268"/>
              </a:xfrm>
              <a:prstGeom prst="rect">
                <a:avLst/>
              </a:prstGeom>
              <a:blipFill>
                <a:blip r:embed="rId5"/>
                <a:stretch>
                  <a:fillRect b="-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33A947D2-128E-4268-A4CC-687DAA8EF5D9}"/>
                  </a:ext>
                </a:extLst>
              </p:cNvPr>
              <p:cNvSpPr txBox="1"/>
              <p:nvPr/>
            </p:nvSpPr>
            <p:spPr>
              <a:xfrm>
                <a:off x="5902428" y="2094133"/>
                <a:ext cx="6108404" cy="618311"/>
              </a:xfrm>
              <a:prstGeom prst="rect">
                <a:avLst/>
              </a:prstGeom>
              <a:noFill/>
            </p:spPr>
            <p:txBody>
              <a:bodyPr wrap="square">
                <a:spAutoFit/>
              </a:bodyPr>
              <a:lstStyle/>
              <a:p>
                <a:pPr algn="ctr">
                  <a:spcBef>
                    <a:spcPct val="50000"/>
                  </a:spcBef>
                </a:pPr>
                <a14:m>
                  <m:oMathPara xmlns:m="http://schemas.openxmlformats.org/officeDocument/2006/math">
                    <m:oMathParaPr>
                      <m:jc m:val="centerGroup"/>
                    </m:oMathParaPr>
                    <m:oMath xmlns:m="http://schemas.openxmlformats.org/officeDocument/2006/math">
                      <m:f>
                        <m:fPr>
                          <m:ctrlPr>
                            <a:rPr lang="es-PE" altLang="es-PE" sz="1800" b="0" i="1" smtClean="0">
                              <a:solidFill>
                                <a:schemeClr val="tx1"/>
                              </a:solidFill>
                              <a:latin typeface="Cambria Math" panose="02040503050406030204" pitchFamily="18" charset="0"/>
                            </a:rPr>
                          </m:ctrlPr>
                        </m:fPr>
                        <m:num>
                          <m:r>
                            <a:rPr lang="es-PE" altLang="es-PE" sz="1800" b="0" i="1" smtClean="0">
                              <a:solidFill>
                                <a:schemeClr val="tx1"/>
                              </a:solidFill>
                              <a:latin typeface="Cambria Math" panose="02040503050406030204" pitchFamily="18" charset="0"/>
                            </a:rPr>
                            <m:t>𝐷</m:t>
                          </m:r>
                        </m:num>
                        <m:den>
                          <m:r>
                            <a:rPr lang="es-PE" altLang="es-PE" sz="1800" b="0" i="1" smtClean="0">
                              <a:solidFill>
                                <a:schemeClr val="tx1"/>
                              </a:solidFill>
                              <a:latin typeface="Cambria Math" panose="02040503050406030204" pitchFamily="18" charset="0"/>
                            </a:rPr>
                            <m:t>𝐸</m:t>
                          </m:r>
                        </m:den>
                      </m:f>
                      <m:r>
                        <a:rPr lang="es-PE" altLang="es-PE" sz="1800" b="0" i="1" smtClean="0">
                          <a:solidFill>
                            <a:schemeClr val="tx1"/>
                          </a:solidFill>
                          <a:latin typeface="Cambria Math" panose="02040503050406030204" pitchFamily="18" charset="0"/>
                        </a:rPr>
                        <m:t>=</m:t>
                      </m:r>
                      <m:f>
                        <m:fPr>
                          <m:ctrlPr>
                            <a:rPr lang="es-PE" altLang="es-PE" i="1">
                              <a:latin typeface="Cambria Math" panose="02040503050406030204" pitchFamily="18" charset="0"/>
                            </a:rPr>
                          </m:ctrlPr>
                        </m:fPr>
                        <m:num>
                          <m:r>
                            <a:rPr lang="es-PE" altLang="es-PE" b="0" i="1" smtClean="0">
                              <a:latin typeface="Cambria Math" panose="02040503050406030204" pitchFamily="18" charset="0"/>
                            </a:rPr>
                            <m:t>3</m:t>
                          </m:r>
                          <m:r>
                            <a:rPr lang="es-PE" altLang="es-PE" b="0" i="1" smtClean="0">
                              <a:latin typeface="Cambria Math" panose="02040503050406030204" pitchFamily="18" charset="0"/>
                            </a:rPr>
                            <m:t>𝑘</m:t>
                          </m:r>
                        </m:num>
                        <m:den>
                          <m:r>
                            <a:rPr lang="es-PE" altLang="es-PE" b="0" i="1" smtClean="0">
                              <a:latin typeface="Cambria Math" panose="02040503050406030204" pitchFamily="18" charset="0"/>
                            </a:rPr>
                            <m:t>2</m:t>
                          </m:r>
                          <m:r>
                            <a:rPr lang="es-PE" altLang="es-PE" b="0" i="1" smtClean="0">
                              <a:latin typeface="Cambria Math" panose="02040503050406030204" pitchFamily="18" charset="0"/>
                            </a:rPr>
                            <m:t>𝑘</m:t>
                          </m:r>
                        </m:den>
                      </m:f>
                      <m:r>
                        <a:rPr lang="es-PE" altLang="es-PE" b="0" i="1" smtClean="0">
                          <a:latin typeface="Cambria Math" panose="02040503050406030204" pitchFamily="18" charset="0"/>
                        </a:rPr>
                        <m:t> </m:t>
                      </m:r>
                      <m:r>
                        <a:rPr lang="es-PE" altLang="es-PE" b="0" i="1" smtClean="0">
                          <a:latin typeface="Cambria Math" panose="02040503050406030204" pitchFamily="18" charset="0"/>
                        </a:rPr>
                        <m:t>𝐸𝑛𝑡𝑜𝑛𝑐𝑒𝑠</m:t>
                      </m:r>
                      <m:r>
                        <a:rPr lang="es-PE" altLang="es-PE" b="0" i="1" smtClean="0">
                          <a:latin typeface="Cambria Math" panose="02040503050406030204" pitchFamily="18" charset="0"/>
                        </a:rPr>
                        <m:t>:</m:t>
                      </m:r>
                      <m:r>
                        <a:rPr lang="es-PE" altLang="es-PE" b="0" i="1" smtClean="0">
                          <a:latin typeface="Cambria Math" panose="02040503050406030204" pitchFamily="18" charset="0"/>
                        </a:rPr>
                        <m:t>𝐷</m:t>
                      </m:r>
                      <m:r>
                        <a:rPr lang="es-PE" altLang="es-PE" b="0" i="1" smtClean="0">
                          <a:latin typeface="Cambria Math" panose="02040503050406030204" pitchFamily="18" charset="0"/>
                        </a:rPr>
                        <m:t>+</m:t>
                      </m:r>
                      <m:r>
                        <a:rPr lang="es-PE" altLang="es-PE" b="0" i="1" smtClean="0">
                          <a:latin typeface="Cambria Math" panose="02040503050406030204" pitchFamily="18" charset="0"/>
                        </a:rPr>
                        <m:t>𝐸</m:t>
                      </m:r>
                      <m:r>
                        <a:rPr lang="es-PE" altLang="es-PE" b="0" i="1" smtClean="0">
                          <a:latin typeface="Cambria Math" panose="02040503050406030204" pitchFamily="18" charset="0"/>
                        </a:rPr>
                        <m:t>=5</m:t>
                      </m:r>
                      <m:r>
                        <a:rPr lang="es-PE" altLang="es-PE" b="0" i="1" smtClean="0">
                          <a:latin typeface="Cambria Math" panose="02040503050406030204" pitchFamily="18" charset="0"/>
                        </a:rPr>
                        <m:t>𝑘</m:t>
                      </m:r>
                    </m:oMath>
                  </m:oMathPara>
                </a14:m>
                <a:endParaRPr lang="es-ES_tradnl" altLang="es-PE" sz="1800" dirty="0">
                  <a:solidFill>
                    <a:schemeClr val="tx1"/>
                  </a:solidFill>
                  <a:latin typeface="Arial Narrow" panose="020B0606020202030204" pitchFamily="34" charset="0"/>
                </a:endParaRPr>
              </a:p>
            </p:txBody>
          </p:sp>
        </mc:Choice>
        <mc:Fallback xmlns="">
          <p:sp>
            <p:nvSpPr>
              <p:cNvPr id="15" name="CuadroTexto 14">
                <a:extLst>
                  <a:ext uri="{FF2B5EF4-FFF2-40B4-BE49-F238E27FC236}">
                    <a16:creationId xmlns:a16="http://schemas.microsoft.com/office/drawing/2014/main" id="{33A947D2-128E-4268-A4CC-687DAA8EF5D9}"/>
                  </a:ext>
                </a:extLst>
              </p:cNvPr>
              <p:cNvSpPr txBox="1">
                <a:spLocks noRot="1" noChangeAspect="1" noMove="1" noResize="1" noEditPoints="1" noAdjustHandles="1" noChangeArrowheads="1" noChangeShapeType="1" noTextEdit="1"/>
              </p:cNvSpPr>
              <p:nvPr/>
            </p:nvSpPr>
            <p:spPr>
              <a:xfrm>
                <a:off x="5902428" y="2094133"/>
                <a:ext cx="6108404" cy="61831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81CE0937-056E-4F85-9A3C-2810E7F40DE0}"/>
                  </a:ext>
                </a:extLst>
              </p:cNvPr>
              <p:cNvSpPr txBox="1"/>
              <p:nvPr/>
            </p:nvSpPr>
            <p:spPr>
              <a:xfrm>
                <a:off x="3054202" y="3233701"/>
                <a:ext cx="610840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PE" altLang="es-PE" sz="1800" b="0" i="1" smtClean="0">
                              <a:solidFill>
                                <a:schemeClr val="tx1"/>
                              </a:solidFill>
                              <a:latin typeface="Cambria Math" panose="02040503050406030204" pitchFamily="18" charset="0"/>
                            </a:rPr>
                          </m:ctrlPr>
                        </m:sSubPr>
                        <m:e>
                          <m:r>
                            <a:rPr lang="es-PE" altLang="es-PE" sz="1800" b="0" i="1" smtClean="0">
                              <a:solidFill>
                                <a:schemeClr val="tx1"/>
                              </a:solidFill>
                              <a:latin typeface="Cambria Math" panose="02040503050406030204" pitchFamily="18" charset="0"/>
                            </a:rPr>
                            <m:t>𝐾</m:t>
                          </m:r>
                        </m:e>
                        <m:sub>
                          <m:r>
                            <a:rPr lang="es-PE" altLang="es-PE" sz="1800" b="0" i="1" smtClean="0">
                              <a:solidFill>
                                <a:schemeClr val="tx1"/>
                              </a:solidFill>
                              <a:latin typeface="Cambria Math" panose="02040503050406030204" pitchFamily="18" charset="0"/>
                            </a:rPr>
                            <m:t>𝐴</m:t>
                          </m:r>
                        </m:sub>
                      </m:sSub>
                    </m:oMath>
                  </m:oMathPara>
                </a14:m>
                <a:endParaRPr lang="en-US" dirty="0"/>
              </a:p>
            </p:txBody>
          </p:sp>
        </mc:Choice>
        <mc:Fallback xmlns="">
          <p:sp>
            <p:nvSpPr>
              <p:cNvPr id="17" name="CuadroTexto 16">
                <a:extLst>
                  <a:ext uri="{FF2B5EF4-FFF2-40B4-BE49-F238E27FC236}">
                    <a16:creationId xmlns:a16="http://schemas.microsoft.com/office/drawing/2014/main" id="{81CE0937-056E-4F85-9A3C-2810E7F40DE0}"/>
                  </a:ext>
                </a:extLst>
              </p:cNvPr>
              <p:cNvSpPr txBox="1">
                <a:spLocks noRot="1" noChangeAspect="1" noMove="1" noResize="1" noEditPoints="1" noAdjustHandles="1" noChangeArrowheads="1" noChangeShapeType="1" noTextEdit="1"/>
              </p:cNvSpPr>
              <p:nvPr/>
            </p:nvSpPr>
            <p:spPr>
              <a:xfrm>
                <a:off x="3054202" y="3233701"/>
                <a:ext cx="610840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2910A39A-0BDC-4525-87E1-CA4F5CDC3ECF}"/>
                  </a:ext>
                </a:extLst>
              </p:cNvPr>
              <p:cNvSpPr txBox="1"/>
              <p:nvPr/>
            </p:nvSpPr>
            <p:spPr>
              <a:xfrm>
                <a:off x="6033394" y="3397882"/>
                <a:ext cx="6108404" cy="511807"/>
              </a:xfrm>
              <a:prstGeom prst="rect">
                <a:avLst/>
              </a:prstGeom>
              <a:noFill/>
            </p:spPr>
            <p:txBody>
              <a:bodyPr wrap="square">
                <a:spAutoFit/>
              </a:bodyPr>
              <a:lstStyle/>
              <a:p>
                <a:pPr algn="ctr">
                  <a:spcBef>
                    <a:spcPct val="50000"/>
                  </a:spcBef>
                </a:pPr>
                <a14:m>
                  <m:oMath xmlns:m="http://schemas.openxmlformats.org/officeDocument/2006/math">
                    <m:sSub>
                      <m:sSubPr>
                        <m:ctrlPr>
                          <a:rPr lang="es-PE" altLang="es-PE" i="1" smtClean="0">
                            <a:latin typeface="Cambria Math" panose="02040503050406030204" pitchFamily="18" charset="0"/>
                          </a:rPr>
                        </m:ctrlPr>
                      </m:sSubPr>
                      <m:e>
                        <m:r>
                          <a:rPr lang="es-PE" altLang="es-PE" i="1">
                            <a:latin typeface="Cambria Math" panose="02040503050406030204" pitchFamily="18" charset="0"/>
                          </a:rPr>
                          <m:t>𝐾</m:t>
                        </m:r>
                      </m:e>
                      <m:sub>
                        <m:r>
                          <a:rPr lang="es-PE" altLang="es-PE" i="1">
                            <a:latin typeface="Cambria Math" panose="02040503050406030204" pitchFamily="18" charset="0"/>
                          </a:rPr>
                          <m:t>𝐴</m:t>
                        </m:r>
                      </m:sub>
                    </m:sSub>
                    <m:r>
                      <a:rPr lang="es-PE" altLang="es-PE" sz="1800" b="0" i="1" smtClean="0">
                        <a:solidFill>
                          <a:schemeClr val="tx1"/>
                        </a:solidFill>
                        <a:latin typeface="Cambria Math" panose="02040503050406030204" pitchFamily="18" charset="0"/>
                      </a:rPr>
                      <m:t>=</m:t>
                    </m:r>
                    <m:d>
                      <m:dPr>
                        <m:ctrlPr>
                          <a:rPr lang="es-PE" altLang="es-PE" i="1">
                            <a:latin typeface="Cambria Math" panose="02040503050406030204" pitchFamily="18" charset="0"/>
                          </a:rPr>
                        </m:ctrlPr>
                      </m:dPr>
                      <m:e>
                        <m:f>
                          <m:fPr>
                            <m:ctrlPr>
                              <a:rPr lang="es-PE" altLang="es-PE" i="1">
                                <a:latin typeface="Cambria Math" panose="02040503050406030204" pitchFamily="18" charset="0"/>
                              </a:rPr>
                            </m:ctrlPr>
                          </m:fPr>
                          <m:num>
                            <m:sSub>
                              <m:sSubPr>
                                <m:ctrlPr>
                                  <a:rPr lang="es-PE" altLang="es-PE" i="1">
                                    <a:latin typeface="Cambria Math" panose="02040503050406030204" pitchFamily="18" charset="0"/>
                                  </a:rPr>
                                </m:ctrlPr>
                              </m:sSubPr>
                              <m:e>
                                <m:r>
                                  <a:rPr lang="es-PE" altLang="es-PE" i="1">
                                    <a:latin typeface="Cambria Math" panose="02040503050406030204" pitchFamily="18" charset="0"/>
                                  </a:rPr>
                                  <m:t>𝐷𝑖𝑣</m:t>
                                </m:r>
                              </m:e>
                              <m:sub>
                                <m:r>
                                  <a:rPr lang="es-PE" altLang="es-PE" i="1">
                                    <a:latin typeface="Cambria Math" panose="02040503050406030204" pitchFamily="18" charset="0"/>
                                  </a:rPr>
                                  <m:t>0</m:t>
                                </m:r>
                              </m:sub>
                            </m:sSub>
                            <m:d>
                              <m:dPr>
                                <m:ctrlPr>
                                  <a:rPr lang="es-PE" altLang="es-PE" i="1">
                                    <a:latin typeface="Cambria Math" panose="02040503050406030204" pitchFamily="18" charset="0"/>
                                  </a:rPr>
                                </m:ctrlPr>
                              </m:dPr>
                              <m:e>
                                <m:r>
                                  <a:rPr lang="es-PE" altLang="es-PE" i="1">
                                    <a:latin typeface="Cambria Math" panose="02040503050406030204" pitchFamily="18" charset="0"/>
                                  </a:rPr>
                                  <m:t>1+</m:t>
                                </m:r>
                                <m:r>
                                  <a:rPr lang="es-PE" altLang="es-PE" i="1">
                                    <a:latin typeface="Cambria Math" panose="02040503050406030204" pitchFamily="18" charset="0"/>
                                  </a:rPr>
                                  <m:t>𝑔</m:t>
                                </m:r>
                              </m:e>
                            </m:d>
                          </m:num>
                          <m:den>
                            <m:r>
                              <a:rPr lang="es-PE" altLang="es-PE" i="1">
                                <a:latin typeface="Cambria Math" panose="02040503050406030204" pitchFamily="18" charset="0"/>
                              </a:rPr>
                              <m:t>𝑃</m:t>
                            </m:r>
                          </m:den>
                        </m:f>
                      </m:e>
                    </m:d>
                    <m:r>
                      <a:rPr lang="es-PE" altLang="es-PE" i="1">
                        <a:latin typeface="Cambria Math" panose="02040503050406030204" pitchFamily="18" charset="0"/>
                      </a:rPr>
                      <m:t>+</m:t>
                    </m:r>
                    <m:r>
                      <a:rPr lang="es-PE" altLang="es-PE" i="1">
                        <a:latin typeface="Cambria Math" panose="02040503050406030204" pitchFamily="18" charset="0"/>
                      </a:rPr>
                      <m:t>𝑔</m:t>
                    </m:r>
                    <m:r>
                      <a:rPr lang="es-PE" altLang="es-PE" b="0" i="1" smtClean="0">
                        <a:latin typeface="Cambria Math" panose="02040503050406030204" pitchFamily="18" charset="0"/>
                      </a:rPr>
                      <m:t>=</m:t>
                    </m:r>
                    <m:d>
                      <m:dPr>
                        <m:ctrlPr>
                          <a:rPr lang="es-PE" altLang="es-PE" i="1">
                            <a:latin typeface="Cambria Math" panose="02040503050406030204" pitchFamily="18" charset="0"/>
                          </a:rPr>
                        </m:ctrlPr>
                      </m:dPr>
                      <m:e>
                        <m:f>
                          <m:fPr>
                            <m:ctrlPr>
                              <a:rPr lang="es-PE" altLang="es-PE" i="1">
                                <a:latin typeface="Cambria Math" panose="02040503050406030204" pitchFamily="18" charset="0"/>
                              </a:rPr>
                            </m:ctrlPr>
                          </m:fPr>
                          <m:num>
                            <m:r>
                              <a:rPr lang="es-PE" altLang="es-PE" b="0" i="1" smtClean="0">
                                <a:latin typeface="Cambria Math" panose="02040503050406030204" pitchFamily="18" charset="0"/>
                              </a:rPr>
                              <m:t>1.8</m:t>
                            </m:r>
                            <m:d>
                              <m:dPr>
                                <m:ctrlPr>
                                  <a:rPr lang="es-PE" altLang="es-PE" i="1">
                                    <a:latin typeface="Cambria Math" panose="02040503050406030204" pitchFamily="18" charset="0"/>
                                  </a:rPr>
                                </m:ctrlPr>
                              </m:dPr>
                              <m:e>
                                <m:r>
                                  <a:rPr lang="es-PE" altLang="es-PE" i="1">
                                    <a:latin typeface="Cambria Math" panose="02040503050406030204" pitchFamily="18" charset="0"/>
                                  </a:rPr>
                                  <m:t>1+</m:t>
                                </m:r>
                                <m:r>
                                  <a:rPr lang="es-PE" altLang="es-PE" b="0" i="1" smtClean="0">
                                    <a:latin typeface="Cambria Math" panose="02040503050406030204" pitchFamily="18" charset="0"/>
                                  </a:rPr>
                                  <m:t>0.14</m:t>
                                </m:r>
                              </m:e>
                            </m:d>
                          </m:num>
                          <m:den>
                            <m:r>
                              <a:rPr lang="es-PE" altLang="es-PE" b="0" i="1" smtClean="0">
                                <a:latin typeface="Cambria Math" panose="02040503050406030204" pitchFamily="18" charset="0"/>
                              </a:rPr>
                              <m:t>48</m:t>
                            </m:r>
                          </m:den>
                        </m:f>
                      </m:e>
                    </m:d>
                    <m:r>
                      <a:rPr lang="es-PE" altLang="es-PE" i="1">
                        <a:latin typeface="Cambria Math" panose="02040503050406030204" pitchFamily="18" charset="0"/>
                      </a:rPr>
                      <m:t>+</m:t>
                    </m:r>
                  </m:oMath>
                </a14:m>
                <a:r>
                  <a:rPr lang="es-ES_tradnl" altLang="es-PE" sz="1800" dirty="0">
                    <a:solidFill>
                      <a:schemeClr val="tx1"/>
                    </a:solidFill>
                    <a:latin typeface="Arial Narrow" panose="020B0606020202030204" pitchFamily="34" charset="0"/>
                  </a:rPr>
                  <a:t>0.14 =18.275%</a:t>
                </a:r>
              </a:p>
            </p:txBody>
          </p:sp>
        </mc:Choice>
        <mc:Fallback xmlns="">
          <p:sp>
            <p:nvSpPr>
              <p:cNvPr id="18" name="CuadroTexto 17">
                <a:extLst>
                  <a:ext uri="{FF2B5EF4-FFF2-40B4-BE49-F238E27FC236}">
                    <a16:creationId xmlns:a16="http://schemas.microsoft.com/office/drawing/2014/main" id="{2910A39A-0BDC-4525-87E1-CA4F5CDC3ECF}"/>
                  </a:ext>
                </a:extLst>
              </p:cNvPr>
              <p:cNvSpPr txBox="1">
                <a:spLocks noRot="1" noChangeAspect="1" noMove="1" noResize="1" noEditPoints="1" noAdjustHandles="1" noChangeArrowheads="1" noChangeShapeType="1" noTextEdit="1"/>
              </p:cNvSpPr>
              <p:nvPr/>
            </p:nvSpPr>
            <p:spPr>
              <a:xfrm>
                <a:off x="6033394" y="3397882"/>
                <a:ext cx="6108404" cy="511807"/>
              </a:xfrm>
              <a:prstGeom prst="rect">
                <a:avLst/>
              </a:prstGeom>
              <a:blipFill>
                <a:blip r:embed="rId8"/>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8BD94B7D-6BFC-4470-ADF9-BC53CA4FD013}"/>
                  </a:ext>
                </a:extLst>
              </p:cNvPr>
              <p:cNvSpPr txBox="1"/>
              <p:nvPr/>
            </p:nvSpPr>
            <p:spPr>
              <a:xfrm>
                <a:off x="7908728" y="4005821"/>
                <a:ext cx="2934709" cy="369332"/>
              </a:xfrm>
              <a:prstGeom prst="rect">
                <a:avLst/>
              </a:prstGeom>
              <a:noFill/>
            </p:spPr>
            <p:txBody>
              <a:bodyPr wrap="square">
                <a:spAutoFit/>
              </a:bodyPr>
              <a:lstStyle/>
              <a:p>
                <a14:m>
                  <m:oMath xmlns:m="http://schemas.openxmlformats.org/officeDocument/2006/math">
                    <m:r>
                      <a:rPr lang="es-PE" altLang="es-PE" i="1" smtClean="0">
                        <a:latin typeface="Cambria Math" panose="02040503050406030204" pitchFamily="18" charset="0"/>
                      </a:rPr>
                      <m:t>𝑔</m:t>
                    </m:r>
                  </m:oMath>
                </a14:m>
                <a:r>
                  <a:rPr lang="en-US" dirty="0"/>
                  <a:t> =b*ROE = 1-0.3*20%=14%</a:t>
                </a:r>
              </a:p>
            </p:txBody>
          </p:sp>
        </mc:Choice>
        <mc:Fallback xmlns="">
          <p:sp>
            <p:nvSpPr>
              <p:cNvPr id="20" name="CuadroTexto 19">
                <a:extLst>
                  <a:ext uri="{FF2B5EF4-FFF2-40B4-BE49-F238E27FC236}">
                    <a16:creationId xmlns:a16="http://schemas.microsoft.com/office/drawing/2014/main" id="{8BD94B7D-6BFC-4470-ADF9-BC53CA4FD013}"/>
                  </a:ext>
                </a:extLst>
              </p:cNvPr>
              <p:cNvSpPr txBox="1">
                <a:spLocks noRot="1" noChangeAspect="1" noMove="1" noResize="1" noEditPoints="1" noAdjustHandles="1" noChangeArrowheads="1" noChangeShapeType="1" noTextEdit="1"/>
              </p:cNvSpPr>
              <p:nvPr/>
            </p:nvSpPr>
            <p:spPr>
              <a:xfrm>
                <a:off x="7908728" y="4005821"/>
                <a:ext cx="2934709" cy="369332"/>
              </a:xfrm>
              <a:prstGeom prst="rect">
                <a:avLst/>
              </a:prstGeom>
              <a:blipFill>
                <a:blip r:embed="rId9"/>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CuadroTexto 21">
                <a:extLst>
                  <a:ext uri="{FF2B5EF4-FFF2-40B4-BE49-F238E27FC236}">
                    <a16:creationId xmlns:a16="http://schemas.microsoft.com/office/drawing/2014/main" id="{922E1EF9-526B-4855-BB27-E90FA15D9DE9}"/>
                  </a:ext>
                </a:extLst>
              </p:cNvPr>
              <p:cNvSpPr txBox="1"/>
              <p:nvPr/>
            </p:nvSpPr>
            <p:spPr>
              <a:xfrm>
                <a:off x="6241370" y="4747477"/>
                <a:ext cx="6108404" cy="491545"/>
              </a:xfrm>
              <a:prstGeom prst="rect">
                <a:avLst/>
              </a:prstGeom>
              <a:noFill/>
            </p:spPr>
            <p:txBody>
              <a:bodyPr wrap="square">
                <a:spAutoFit/>
              </a:bodyPr>
              <a:lstStyle/>
              <a:p>
                <a:pPr algn="ctr" eaLnBrk="1" hangingPunct="1">
                  <a:spcBef>
                    <a:spcPct val="50000"/>
                  </a:spcBef>
                </a:pPr>
                <a14:m>
                  <m:oMath xmlns:m="http://schemas.openxmlformats.org/officeDocument/2006/math">
                    <m:r>
                      <a:rPr lang="es-PE" altLang="es-PE" sz="1800" b="0" i="1" smtClean="0">
                        <a:solidFill>
                          <a:schemeClr val="tx1"/>
                        </a:solidFill>
                        <a:latin typeface="Cambria Math" panose="02040503050406030204" pitchFamily="18" charset="0"/>
                      </a:rPr>
                      <m:t>𝑊𝐴𝐶𝐶</m:t>
                    </m:r>
                    <m:r>
                      <a:rPr lang="es-PE" altLang="es-PE" sz="1800" b="0" i="1" smtClean="0">
                        <a:solidFill>
                          <a:schemeClr val="tx1"/>
                        </a:solidFill>
                        <a:latin typeface="Cambria Math" panose="02040503050406030204" pitchFamily="18" charset="0"/>
                      </a:rPr>
                      <m:t>=</m:t>
                    </m:r>
                    <m:f>
                      <m:fPr>
                        <m:ctrlPr>
                          <a:rPr lang="es-PE" altLang="es-PE" sz="1800" b="0" i="1" smtClean="0">
                            <a:solidFill>
                              <a:schemeClr val="tx1"/>
                            </a:solidFill>
                            <a:latin typeface="Cambria Math" panose="02040503050406030204" pitchFamily="18" charset="0"/>
                          </a:rPr>
                        </m:ctrlPr>
                      </m:fPr>
                      <m:num>
                        <m:r>
                          <a:rPr lang="es-PE" altLang="es-PE" sz="1800" b="0" i="1" smtClean="0">
                            <a:solidFill>
                              <a:schemeClr val="tx1"/>
                            </a:solidFill>
                            <a:latin typeface="Cambria Math" panose="02040503050406030204" pitchFamily="18" charset="0"/>
                          </a:rPr>
                          <m:t>2</m:t>
                        </m:r>
                        <m:r>
                          <a:rPr lang="es-PE" altLang="es-PE" sz="1800" b="0" i="1" smtClean="0">
                            <a:solidFill>
                              <a:schemeClr val="tx1"/>
                            </a:solidFill>
                            <a:latin typeface="Cambria Math" panose="02040503050406030204" pitchFamily="18" charset="0"/>
                          </a:rPr>
                          <m:t>𝑘</m:t>
                        </m:r>
                      </m:num>
                      <m:den>
                        <m:r>
                          <a:rPr lang="es-PE" altLang="es-PE" sz="1800" b="0" i="1" smtClean="0">
                            <a:solidFill>
                              <a:schemeClr val="tx1"/>
                            </a:solidFill>
                            <a:latin typeface="Cambria Math" panose="02040503050406030204" pitchFamily="18" charset="0"/>
                          </a:rPr>
                          <m:t>5</m:t>
                        </m:r>
                        <m:r>
                          <a:rPr lang="es-PE" altLang="es-PE" sz="1800" b="0" i="1" smtClean="0">
                            <a:solidFill>
                              <a:schemeClr val="tx1"/>
                            </a:solidFill>
                            <a:latin typeface="Cambria Math" panose="02040503050406030204" pitchFamily="18" charset="0"/>
                          </a:rPr>
                          <m:t>𝑘</m:t>
                        </m:r>
                      </m:den>
                    </m:f>
                  </m:oMath>
                </a14:m>
                <a:r>
                  <a:rPr lang="es-ES_tradnl" altLang="es-PE" sz="1800" dirty="0">
                    <a:solidFill>
                      <a:schemeClr val="tx1"/>
                    </a:solidFill>
                    <a:latin typeface="Arial Narrow" panose="020B0606020202030204" pitchFamily="34" charset="0"/>
                  </a:rPr>
                  <a:t>18.275%+</a:t>
                </a:r>
                <a:r>
                  <a:rPr lang="es-PE" altLang="es-PE" sz="1800" dirty="0">
                    <a:solidFill>
                      <a:schemeClr val="tx1"/>
                    </a:solidFill>
                  </a:rPr>
                  <a:t> </a:t>
                </a:r>
                <a14:m>
                  <m:oMath xmlns:m="http://schemas.openxmlformats.org/officeDocument/2006/math">
                    <m:f>
                      <m:fPr>
                        <m:ctrlPr>
                          <a:rPr lang="es-PE" altLang="es-PE" sz="1800" i="1">
                            <a:solidFill>
                              <a:schemeClr val="tx1"/>
                            </a:solidFill>
                            <a:latin typeface="Cambria Math" panose="02040503050406030204" pitchFamily="18" charset="0"/>
                          </a:rPr>
                        </m:ctrlPr>
                      </m:fPr>
                      <m:num>
                        <m:r>
                          <a:rPr lang="es-PE" altLang="es-PE" sz="1800" b="0" i="1" smtClean="0">
                            <a:solidFill>
                              <a:schemeClr val="tx1"/>
                            </a:solidFill>
                            <a:latin typeface="Cambria Math" panose="02040503050406030204" pitchFamily="18" charset="0"/>
                          </a:rPr>
                          <m:t>3</m:t>
                        </m:r>
                        <m:r>
                          <a:rPr lang="es-PE" altLang="es-PE" sz="1800" b="0" i="1" smtClean="0">
                            <a:solidFill>
                              <a:schemeClr val="tx1"/>
                            </a:solidFill>
                            <a:latin typeface="Cambria Math" panose="02040503050406030204" pitchFamily="18" charset="0"/>
                          </a:rPr>
                          <m:t>𝑘</m:t>
                        </m:r>
                      </m:num>
                      <m:den>
                        <m:r>
                          <a:rPr lang="es-PE" altLang="es-PE" sz="1800" b="0" i="1" smtClean="0">
                            <a:solidFill>
                              <a:schemeClr val="tx1"/>
                            </a:solidFill>
                            <a:latin typeface="Cambria Math" panose="02040503050406030204" pitchFamily="18" charset="0"/>
                          </a:rPr>
                          <m:t>5</m:t>
                        </m:r>
                        <m:r>
                          <a:rPr lang="es-PE" altLang="es-PE" sz="1800" b="0" i="1" smtClean="0">
                            <a:solidFill>
                              <a:schemeClr val="tx1"/>
                            </a:solidFill>
                            <a:latin typeface="Cambria Math" panose="02040503050406030204" pitchFamily="18" charset="0"/>
                          </a:rPr>
                          <m:t>𝑘</m:t>
                        </m:r>
                      </m:den>
                    </m:f>
                    <m:r>
                      <a:rPr lang="es-PE" altLang="es-PE" sz="1800" b="0" i="1" smtClean="0">
                        <a:solidFill>
                          <a:schemeClr val="tx1"/>
                        </a:solidFill>
                        <a:latin typeface="Cambria Math" panose="02040503050406030204" pitchFamily="18" charset="0"/>
                      </a:rPr>
                      <m:t>12%</m:t>
                    </m:r>
                    <m:r>
                      <a:rPr lang="es-PE" altLang="es-PE" sz="1800" i="1" smtClean="0">
                        <a:solidFill>
                          <a:schemeClr val="tx1"/>
                        </a:solidFill>
                        <a:latin typeface="Cambria Math" panose="02040503050406030204" pitchFamily="18" charset="0"/>
                      </a:rPr>
                      <m:t> </m:t>
                    </m:r>
                    <m:r>
                      <a:rPr lang="es-PE" altLang="es-PE" sz="1800" b="0" i="1" smtClean="0">
                        <a:solidFill>
                          <a:schemeClr val="tx1"/>
                        </a:solidFill>
                        <a:latin typeface="Cambria Math" panose="02040503050406030204" pitchFamily="18" charset="0"/>
                      </a:rPr>
                      <m:t>(1−40%)</m:t>
                    </m:r>
                  </m:oMath>
                </a14:m>
                <a:endParaRPr lang="es-ES_tradnl" altLang="es-PE" sz="1800" dirty="0">
                  <a:solidFill>
                    <a:schemeClr val="tx1"/>
                  </a:solidFill>
                  <a:latin typeface="Arial Narrow" panose="020B0606020202030204" pitchFamily="34" charset="0"/>
                </a:endParaRPr>
              </a:p>
            </p:txBody>
          </p:sp>
        </mc:Choice>
        <mc:Fallback xmlns="">
          <p:sp>
            <p:nvSpPr>
              <p:cNvPr id="22" name="CuadroTexto 21">
                <a:extLst>
                  <a:ext uri="{FF2B5EF4-FFF2-40B4-BE49-F238E27FC236}">
                    <a16:creationId xmlns:a16="http://schemas.microsoft.com/office/drawing/2014/main" id="{922E1EF9-526B-4855-BB27-E90FA15D9DE9}"/>
                  </a:ext>
                </a:extLst>
              </p:cNvPr>
              <p:cNvSpPr txBox="1">
                <a:spLocks noRot="1" noChangeAspect="1" noMove="1" noResize="1" noEditPoints="1" noAdjustHandles="1" noChangeArrowheads="1" noChangeShapeType="1" noTextEdit="1"/>
              </p:cNvSpPr>
              <p:nvPr/>
            </p:nvSpPr>
            <p:spPr>
              <a:xfrm>
                <a:off x="6241370" y="4747477"/>
                <a:ext cx="6108404" cy="491545"/>
              </a:xfrm>
              <a:prstGeom prst="rect">
                <a:avLst/>
              </a:prstGeom>
              <a:blipFill>
                <a:blip r:embed="rId10"/>
                <a:stretch>
                  <a:fillRect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CuadroTexto 22">
                <a:extLst>
                  <a:ext uri="{FF2B5EF4-FFF2-40B4-BE49-F238E27FC236}">
                    <a16:creationId xmlns:a16="http://schemas.microsoft.com/office/drawing/2014/main" id="{8E3DF89B-6558-4F19-93C9-2817E42AC4F7}"/>
                  </a:ext>
                </a:extLst>
              </p:cNvPr>
              <p:cNvSpPr txBox="1"/>
              <p:nvPr/>
            </p:nvSpPr>
            <p:spPr>
              <a:xfrm>
                <a:off x="6321880" y="5339411"/>
                <a:ext cx="6108404" cy="369332"/>
              </a:xfrm>
              <a:prstGeom prst="rect">
                <a:avLst/>
              </a:prstGeom>
              <a:noFill/>
            </p:spPr>
            <p:txBody>
              <a:bodyPr wrap="square">
                <a:spAutoFit/>
              </a:bodyPr>
              <a:lstStyle/>
              <a:p>
                <a:pPr algn="ctr" eaLnBrk="1" hangingPunct="1">
                  <a:spcBef>
                    <a:spcPct val="50000"/>
                  </a:spcBef>
                </a:pPr>
                <a14:m>
                  <m:oMathPara xmlns:m="http://schemas.openxmlformats.org/officeDocument/2006/math">
                    <m:oMathParaPr>
                      <m:jc m:val="centerGroup"/>
                    </m:oMathParaPr>
                    <m:oMath xmlns:m="http://schemas.openxmlformats.org/officeDocument/2006/math">
                      <m:r>
                        <a:rPr lang="es-PE" altLang="es-PE" sz="1800" b="0" i="1" smtClean="0">
                          <a:solidFill>
                            <a:schemeClr val="tx1"/>
                          </a:solidFill>
                          <a:latin typeface="Cambria Math" panose="02040503050406030204" pitchFamily="18" charset="0"/>
                        </a:rPr>
                        <m:t>𝑊𝐴𝐶𝐶</m:t>
                      </m:r>
                      <m:r>
                        <a:rPr lang="es-PE" altLang="es-PE" sz="1800" b="0" i="1" smtClean="0">
                          <a:solidFill>
                            <a:schemeClr val="tx1"/>
                          </a:solidFill>
                          <a:latin typeface="Cambria Math" panose="02040503050406030204" pitchFamily="18" charset="0"/>
                        </a:rPr>
                        <m:t>=11.63%</m:t>
                      </m:r>
                    </m:oMath>
                  </m:oMathPara>
                </a14:m>
                <a:endParaRPr lang="es-ES_tradnl" altLang="es-PE" sz="1800" dirty="0">
                  <a:solidFill>
                    <a:schemeClr val="tx1"/>
                  </a:solidFill>
                  <a:latin typeface="Arial Narrow" panose="020B0606020202030204" pitchFamily="34" charset="0"/>
                </a:endParaRPr>
              </a:p>
            </p:txBody>
          </p:sp>
        </mc:Choice>
        <mc:Fallback xmlns="">
          <p:sp>
            <p:nvSpPr>
              <p:cNvPr id="23" name="CuadroTexto 22">
                <a:extLst>
                  <a:ext uri="{FF2B5EF4-FFF2-40B4-BE49-F238E27FC236}">
                    <a16:creationId xmlns:a16="http://schemas.microsoft.com/office/drawing/2014/main" id="{8E3DF89B-6558-4F19-93C9-2817E42AC4F7}"/>
                  </a:ext>
                </a:extLst>
              </p:cNvPr>
              <p:cNvSpPr txBox="1">
                <a:spLocks noRot="1" noChangeAspect="1" noMove="1" noResize="1" noEditPoints="1" noAdjustHandles="1" noChangeArrowheads="1" noChangeShapeType="1" noTextEdit="1"/>
              </p:cNvSpPr>
              <p:nvPr/>
            </p:nvSpPr>
            <p:spPr>
              <a:xfrm>
                <a:off x="6321880" y="5339411"/>
                <a:ext cx="6108404" cy="369332"/>
              </a:xfrm>
              <a:prstGeom prst="rect">
                <a:avLst/>
              </a:prstGeom>
              <a:blipFill>
                <a:blip r:embed="rId11"/>
                <a:stretch>
                  <a:fillRect b="-1667"/>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12">
            <p14:nvContentPartPr>
              <p14:cNvPr id="3" name="Entrada de lápiz 2">
                <a:extLst>
                  <a:ext uri="{FF2B5EF4-FFF2-40B4-BE49-F238E27FC236}">
                    <a16:creationId xmlns:a16="http://schemas.microsoft.com/office/drawing/2014/main" id="{41C20A46-6763-4B6F-B230-70182335767C}"/>
                  </a:ext>
                </a:extLst>
              </p14:cNvPr>
              <p14:cNvContentPartPr/>
              <p14:nvPr/>
            </p14:nvContentPartPr>
            <p14:xfrm>
              <a:off x="2113560" y="2366640"/>
              <a:ext cx="9388800" cy="3459240"/>
            </p14:xfrm>
          </p:contentPart>
        </mc:Choice>
        <mc:Fallback xmlns="">
          <p:pic>
            <p:nvPicPr>
              <p:cNvPr id="3" name="Entrada de lápiz 2">
                <a:extLst>
                  <a:ext uri="{FF2B5EF4-FFF2-40B4-BE49-F238E27FC236}">
                    <a16:creationId xmlns:a16="http://schemas.microsoft.com/office/drawing/2014/main" id="{41C20A46-6763-4B6F-B230-70182335767C}"/>
                  </a:ext>
                </a:extLst>
              </p:cNvPr>
              <p:cNvPicPr/>
              <p:nvPr/>
            </p:nvPicPr>
            <p:blipFill>
              <a:blip r:embed="rId13"/>
              <a:stretch>
                <a:fillRect/>
              </a:stretch>
            </p:blipFill>
            <p:spPr>
              <a:xfrm>
                <a:off x="2104200" y="2357280"/>
                <a:ext cx="9407520" cy="3477960"/>
              </a:xfrm>
              <a:prstGeom prst="rect">
                <a:avLst/>
              </a:prstGeom>
            </p:spPr>
          </p:pic>
        </mc:Fallback>
      </mc:AlternateContent>
    </p:spTree>
    <p:extLst>
      <p:ext uri="{BB962C8B-B14F-4D97-AF65-F5344CB8AC3E}">
        <p14:creationId xmlns:p14="http://schemas.microsoft.com/office/powerpoint/2010/main" val="1452823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a:cxnSpLocks/>
          </p:cNvCxnSpPr>
          <p:nvPr/>
        </p:nvCxnSpPr>
        <p:spPr>
          <a:xfrm>
            <a:off x="305915" y="743003"/>
            <a:ext cx="7563921"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5" name="CuadroTexto 3"/>
          <p:cNvSpPr txBox="1"/>
          <p:nvPr/>
        </p:nvSpPr>
        <p:spPr>
          <a:xfrm>
            <a:off x="100490" y="204394"/>
            <a:ext cx="11057745" cy="1077218"/>
          </a:xfrm>
          <a:prstGeom prst="rect">
            <a:avLst/>
          </a:prstGeom>
          <a:noFill/>
        </p:spPr>
        <p:txBody>
          <a:bodyPr wrap="square" rtlCol="0">
            <a:spAutoFit/>
          </a:bodyPr>
          <a:lstStyle/>
          <a:p>
            <a:r>
              <a:rPr lang="es-ES" sz="3200" b="1" dirty="0">
                <a:solidFill>
                  <a:srgbClr val="08238B"/>
                </a:solidFill>
              </a:rPr>
              <a:t>1.2.3. CURVA DE CONTRATO Y</a:t>
            </a:r>
          </a:p>
          <a:p>
            <a:r>
              <a:rPr lang="es-ES" sz="3200" b="1" dirty="0">
                <a:solidFill>
                  <a:srgbClr val="08238B"/>
                </a:solidFill>
              </a:rPr>
              <a:t> FRONTERA DE POSIBILIDADES DE UTILIDAD</a:t>
            </a:r>
          </a:p>
        </p:txBody>
      </p:sp>
      <p:graphicFrame>
        <p:nvGraphicFramePr>
          <p:cNvPr id="7" name="Diagrama 6"/>
          <p:cNvGraphicFramePr/>
          <p:nvPr>
            <p:extLst>
              <p:ext uri="{D42A27DB-BD31-4B8C-83A1-F6EECF244321}">
                <p14:modId xmlns:p14="http://schemas.microsoft.com/office/powerpoint/2010/main" val="3072012638"/>
              </p:ext>
            </p:extLst>
          </p:nvPr>
        </p:nvGraphicFramePr>
        <p:xfrm>
          <a:off x="100490" y="1281612"/>
          <a:ext cx="7974769"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Imagen 9">
            <a:extLst>
              <a:ext uri="{FF2B5EF4-FFF2-40B4-BE49-F238E27FC236}">
                <a16:creationId xmlns:a16="http://schemas.microsoft.com/office/drawing/2014/main" id="{8DFF5A52-3F29-FC12-309D-88A530474C75}"/>
              </a:ext>
            </a:extLst>
          </p:cNvPr>
          <p:cNvPicPr>
            <a:picLocks noChangeAspect="1"/>
          </p:cNvPicPr>
          <p:nvPr/>
        </p:nvPicPr>
        <p:blipFill>
          <a:blip r:embed="rId8"/>
          <a:stretch>
            <a:fillRect/>
          </a:stretch>
        </p:blipFill>
        <p:spPr>
          <a:xfrm>
            <a:off x="7607444" y="1448363"/>
            <a:ext cx="4584556" cy="3351876"/>
          </a:xfrm>
          <a:prstGeom prst="rect">
            <a:avLst/>
          </a:prstGeom>
          <a:ln w="38100">
            <a:solidFill>
              <a:srgbClr val="00B0F0"/>
            </a:solidFill>
          </a:ln>
        </p:spPr>
      </p:pic>
      <p:pic>
        <p:nvPicPr>
          <p:cNvPr id="6" name="Imagen 5">
            <a:extLst>
              <a:ext uri="{FF2B5EF4-FFF2-40B4-BE49-F238E27FC236}">
                <a16:creationId xmlns:a16="http://schemas.microsoft.com/office/drawing/2014/main" id="{67F108BD-D604-ABD2-A82A-026092E7B370}"/>
              </a:ext>
            </a:extLst>
          </p:cNvPr>
          <p:cNvPicPr>
            <a:picLocks noChangeAspect="1"/>
          </p:cNvPicPr>
          <p:nvPr/>
        </p:nvPicPr>
        <p:blipFill rotWithShape="1">
          <a:blip r:embed="rId9"/>
          <a:srcRect t="9947"/>
          <a:stretch/>
        </p:blipFill>
        <p:spPr>
          <a:xfrm>
            <a:off x="8903222" y="48754"/>
            <a:ext cx="2616875" cy="1003977"/>
          </a:xfrm>
          <a:prstGeom prst="rect">
            <a:avLst/>
          </a:prstGeom>
        </p:spPr>
      </p:pic>
    </p:spTree>
    <p:extLst>
      <p:ext uri="{BB962C8B-B14F-4D97-AF65-F5344CB8AC3E}">
        <p14:creationId xmlns:p14="http://schemas.microsoft.com/office/powerpoint/2010/main" val="33437658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B7001-AEB6-2B4B-8530-D7C1C021FFBE}"/>
              </a:ext>
            </a:extLst>
          </p:cNvPr>
          <p:cNvSpPr>
            <a:spLocks noGrp="1"/>
          </p:cNvSpPr>
          <p:nvPr>
            <p:ph type="title"/>
          </p:nvPr>
        </p:nvSpPr>
        <p:spPr/>
        <p:txBody>
          <a:bodyPr/>
          <a:lstStyle/>
          <a:p>
            <a:r>
              <a:rPr lang="es-PE" dirty="0">
                <a:solidFill>
                  <a:schemeClr val="accent1">
                    <a:lumMod val="50000"/>
                  </a:schemeClr>
                </a:solidFill>
                <a:latin typeface="Aharoni" panose="020F0502020204030204" pitchFamily="34" charset="0"/>
                <a:cs typeface="Aharoni" panose="020F0502020204030204" pitchFamily="34" charset="0"/>
              </a:rPr>
              <a:t>Ejercicio 9</a:t>
            </a:r>
          </a:p>
        </p:txBody>
      </p:sp>
      <p:sp>
        <p:nvSpPr>
          <p:cNvPr id="16" name="CuadroTexto 15">
            <a:extLst>
              <a:ext uri="{FF2B5EF4-FFF2-40B4-BE49-F238E27FC236}">
                <a16:creationId xmlns:a16="http://schemas.microsoft.com/office/drawing/2014/main" id="{5C0A9CCE-E8AE-4FA6-9177-B8088F4F5B20}"/>
              </a:ext>
            </a:extLst>
          </p:cNvPr>
          <p:cNvSpPr txBox="1"/>
          <p:nvPr/>
        </p:nvSpPr>
        <p:spPr>
          <a:xfrm>
            <a:off x="1533747" y="6308209"/>
            <a:ext cx="6108404" cy="369332"/>
          </a:xfrm>
          <a:prstGeom prst="rect">
            <a:avLst/>
          </a:prstGeom>
          <a:noFill/>
        </p:spPr>
        <p:txBody>
          <a:bodyPr wrap="square">
            <a:spAutoFit/>
          </a:bodyPr>
          <a:lstStyle/>
          <a:p>
            <a:r>
              <a:rPr lang="en-US" dirty="0"/>
              <a:t>N° 45 – Examen CEU 2013 BCR</a:t>
            </a:r>
          </a:p>
        </p:txBody>
      </p:sp>
      <p:sp>
        <p:nvSpPr>
          <p:cNvPr id="11" name="CuadroTexto 10">
            <a:extLst>
              <a:ext uri="{FF2B5EF4-FFF2-40B4-BE49-F238E27FC236}">
                <a16:creationId xmlns:a16="http://schemas.microsoft.com/office/drawing/2014/main" id="{C0E24169-2877-49B9-B102-1C78AD7CEA38}"/>
              </a:ext>
            </a:extLst>
          </p:cNvPr>
          <p:cNvSpPr txBox="1"/>
          <p:nvPr/>
        </p:nvSpPr>
        <p:spPr>
          <a:xfrm>
            <a:off x="5563486" y="6199655"/>
            <a:ext cx="6108404" cy="646331"/>
          </a:xfrm>
          <a:prstGeom prst="rect">
            <a:avLst/>
          </a:prstGeom>
          <a:noFill/>
        </p:spPr>
        <p:txBody>
          <a:bodyPr wrap="square">
            <a:spAutoFit/>
          </a:bodyPr>
          <a:lstStyle/>
          <a:p>
            <a:r>
              <a:rPr lang="en-US" dirty="0"/>
              <a:t>Fuente: Proyección institucional BCRP</a:t>
            </a:r>
          </a:p>
          <a:p>
            <a:r>
              <a:rPr lang="en-US" dirty="0"/>
              <a:t>https://www.bcrp.gob.pe/proyeccion-institucional/cursos.html</a:t>
            </a:r>
          </a:p>
        </p:txBody>
      </p:sp>
      <p:sp>
        <p:nvSpPr>
          <p:cNvPr id="12" name="CuadroTexto 11">
            <a:extLst>
              <a:ext uri="{FF2B5EF4-FFF2-40B4-BE49-F238E27FC236}">
                <a16:creationId xmlns:a16="http://schemas.microsoft.com/office/drawing/2014/main" id="{47FF83B5-FA5E-4954-994B-53CBC46E25E8}"/>
              </a:ext>
            </a:extLst>
          </p:cNvPr>
          <p:cNvSpPr txBox="1"/>
          <p:nvPr/>
        </p:nvSpPr>
        <p:spPr>
          <a:xfrm>
            <a:off x="970220" y="1402139"/>
            <a:ext cx="10701670" cy="2031325"/>
          </a:xfrm>
          <a:prstGeom prst="rect">
            <a:avLst/>
          </a:prstGeom>
          <a:noFill/>
        </p:spPr>
        <p:txBody>
          <a:bodyPr wrap="square">
            <a:spAutoFit/>
          </a:bodyPr>
          <a:lstStyle/>
          <a:p>
            <a:r>
              <a:rPr lang="es-ES" dirty="0"/>
              <a:t>45. Un analista recopila la siguiente información acerca de la estructura de capital, los componentes de costo antes de impuestos y datos de mercado de una compañía. La tasa de impuesto de la compañía es de 40%</a:t>
            </a:r>
          </a:p>
          <a:p>
            <a:endParaRPr lang="es-ES" dirty="0"/>
          </a:p>
          <a:p>
            <a:r>
              <a:rPr lang="es-ES" dirty="0"/>
              <a:t>Use el método de Descuento de Dividendos (DDM-Dividend Discount Model Approach) para hallar el costo del capital. El costo promedio ponderado del capital (WACC) de la compañía es de: </a:t>
            </a:r>
          </a:p>
          <a:p>
            <a:endParaRPr lang="es-ES" dirty="0"/>
          </a:p>
          <a:p>
            <a:r>
              <a:rPr lang="pt-BR" dirty="0"/>
              <a:t>a) 10,99% b) 11,63% c) 11,92% d) 10,73% e) N.A</a:t>
            </a:r>
            <a:endParaRPr lang="en-US" dirty="0"/>
          </a:p>
        </p:txBody>
      </p:sp>
      <p:pic>
        <p:nvPicPr>
          <p:cNvPr id="10" name="Imagen 9">
            <a:extLst>
              <a:ext uri="{FF2B5EF4-FFF2-40B4-BE49-F238E27FC236}">
                <a16:creationId xmlns:a16="http://schemas.microsoft.com/office/drawing/2014/main" id="{9BA02647-8864-44B7-ADFD-B964D9D67DE4}"/>
              </a:ext>
            </a:extLst>
          </p:cNvPr>
          <p:cNvPicPr>
            <a:picLocks noChangeAspect="1"/>
          </p:cNvPicPr>
          <p:nvPr/>
        </p:nvPicPr>
        <p:blipFill>
          <a:blip r:embed="rId3"/>
          <a:stretch>
            <a:fillRect/>
          </a:stretch>
        </p:blipFill>
        <p:spPr>
          <a:xfrm>
            <a:off x="1036673" y="3429000"/>
            <a:ext cx="5956308" cy="2743438"/>
          </a:xfrm>
          <a:prstGeom prst="rect">
            <a:avLst/>
          </a:prstGeom>
        </p:spPr>
      </p:pic>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87450F64-B112-4A99-90E9-A8B7E2D60B90}"/>
                  </a:ext>
                </a:extLst>
              </p:cNvPr>
              <p:cNvSpPr txBox="1"/>
              <p:nvPr/>
            </p:nvSpPr>
            <p:spPr>
              <a:xfrm>
                <a:off x="8749708" y="2944793"/>
                <a:ext cx="6108404" cy="369332"/>
              </a:xfrm>
              <a:prstGeom prst="rect">
                <a:avLst/>
              </a:prstGeom>
              <a:noFill/>
            </p:spPr>
            <p:txBody>
              <a:bodyPr wrap="square">
                <a:spAutoFit/>
              </a:bodyPr>
              <a:lstStyle/>
              <a:p>
                <a14:m>
                  <m:oMath xmlns:m="http://schemas.openxmlformats.org/officeDocument/2006/math">
                    <m:r>
                      <a:rPr lang="es-PE" altLang="es-PE" i="1" smtClean="0">
                        <a:latin typeface="Cambria Math" panose="02040503050406030204" pitchFamily="18" charset="0"/>
                      </a:rPr>
                      <m:t>𝑔</m:t>
                    </m:r>
                  </m:oMath>
                </a14:m>
                <a:r>
                  <a:rPr lang="en-US" dirty="0"/>
                  <a:t> =b*ROE </a:t>
                </a:r>
              </a:p>
            </p:txBody>
          </p:sp>
        </mc:Choice>
        <mc:Fallback xmlns="">
          <p:sp>
            <p:nvSpPr>
              <p:cNvPr id="15" name="CuadroTexto 14">
                <a:extLst>
                  <a:ext uri="{FF2B5EF4-FFF2-40B4-BE49-F238E27FC236}">
                    <a16:creationId xmlns:a16="http://schemas.microsoft.com/office/drawing/2014/main" id="{87450F64-B112-4A99-90E9-A8B7E2D60B90}"/>
                  </a:ext>
                </a:extLst>
              </p:cNvPr>
              <p:cNvSpPr txBox="1">
                <a:spLocks noRot="1" noChangeAspect="1" noMove="1" noResize="1" noEditPoints="1" noAdjustHandles="1" noChangeArrowheads="1" noChangeShapeType="1" noTextEdit="1"/>
              </p:cNvSpPr>
              <p:nvPr/>
            </p:nvSpPr>
            <p:spPr>
              <a:xfrm>
                <a:off x="8749708" y="2944793"/>
                <a:ext cx="6108404" cy="369332"/>
              </a:xfrm>
              <a:prstGeom prst="rect">
                <a:avLst/>
              </a:prstGeom>
              <a:blipFill>
                <a:blip r:embed="rId4"/>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 Box 19">
                <a:extLst>
                  <a:ext uri="{FF2B5EF4-FFF2-40B4-BE49-F238E27FC236}">
                    <a16:creationId xmlns:a16="http://schemas.microsoft.com/office/drawing/2014/main" id="{A3B7F769-7E92-4D69-8EF5-930A159DEB49}"/>
                  </a:ext>
                </a:extLst>
              </p:cNvPr>
              <p:cNvSpPr txBox="1">
                <a:spLocks noChangeArrowheads="1"/>
              </p:cNvSpPr>
              <p:nvPr/>
            </p:nvSpPr>
            <p:spPr bwMode="auto">
              <a:xfrm>
                <a:off x="7824978" y="3325257"/>
                <a:ext cx="3240536" cy="487955"/>
              </a:xfrm>
              <a:prstGeom prst="rect">
                <a:avLst/>
              </a:prstGeom>
              <a:solidFill>
                <a:schemeClr val="accent6">
                  <a:lumMod val="20000"/>
                  <a:lumOff val="8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algn="ctr" eaLnBrk="1" hangingPunct="1">
                  <a:spcBef>
                    <a:spcPct val="50000"/>
                  </a:spcBef>
                </a:pPr>
                <a14:m>
                  <m:oMath xmlns:m="http://schemas.openxmlformats.org/officeDocument/2006/math">
                    <m:r>
                      <a:rPr lang="es-PE" altLang="es-PE" sz="1800" b="0" i="1" smtClean="0">
                        <a:solidFill>
                          <a:schemeClr val="tx1"/>
                        </a:solidFill>
                        <a:latin typeface="Cambria Math" panose="02040503050406030204" pitchFamily="18" charset="0"/>
                      </a:rPr>
                      <m:t>𝑊𝐴𝐶𝐶</m:t>
                    </m:r>
                    <m:r>
                      <a:rPr lang="es-PE" altLang="es-PE" sz="1800" b="0" i="1" smtClean="0">
                        <a:solidFill>
                          <a:schemeClr val="tx1"/>
                        </a:solidFill>
                        <a:latin typeface="Cambria Math" panose="02040503050406030204" pitchFamily="18" charset="0"/>
                      </a:rPr>
                      <m:t>=</m:t>
                    </m:r>
                    <m:f>
                      <m:fPr>
                        <m:ctrlPr>
                          <a:rPr lang="es-PE" altLang="es-PE" sz="1800" b="0" i="1" smtClean="0">
                            <a:solidFill>
                              <a:schemeClr val="tx1"/>
                            </a:solidFill>
                            <a:latin typeface="Cambria Math" panose="02040503050406030204" pitchFamily="18" charset="0"/>
                          </a:rPr>
                        </m:ctrlPr>
                      </m:fPr>
                      <m:num>
                        <m:r>
                          <a:rPr lang="es-PE" altLang="es-PE" sz="1800" b="0" i="1" smtClean="0">
                            <a:solidFill>
                              <a:schemeClr val="tx1"/>
                            </a:solidFill>
                            <a:latin typeface="Cambria Math" panose="02040503050406030204" pitchFamily="18" charset="0"/>
                          </a:rPr>
                          <m:t>𝐸</m:t>
                        </m:r>
                      </m:num>
                      <m:den>
                        <m:r>
                          <a:rPr lang="es-PE" altLang="es-PE" sz="1800" b="0" i="1" smtClean="0">
                            <a:solidFill>
                              <a:schemeClr val="tx1"/>
                            </a:solidFill>
                            <a:latin typeface="Cambria Math" panose="02040503050406030204" pitchFamily="18" charset="0"/>
                          </a:rPr>
                          <m:t>𝑉</m:t>
                        </m:r>
                      </m:den>
                    </m:f>
                    <m:sSub>
                      <m:sSubPr>
                        <m:ctrlPr>
                          <a:rPr lang="es-PE" altLang="es-PE" sz="1800" b="0" i="1" smtClean="0">
                            <a:solidFill>
                              <a:schemeClr val="tx1"/>
                            </a:solidFill>
                            <a:latin typeface="Cambria Math" panose="02040503050406030204" pitchFamily="18" charset="0"/>
                          </a:rPr>
                        </m:ctrlPr>
                      </m:sSubPr>
                      <m:e>
                        <m:r>
                          <a:rPr lang="es-PE" altLang="es-PE" sz="1800" b="0" i="1" smtClean="0">
                            <a:solidFill>
                              <a:schemeClr val="tx1"/>
                            </a:solidFill>
                            <a:latin typeface="Cambria Math" panose="02040503050406030204" pitchFamily="18" charset="0"/>
                          </a:rPr>
                          <m:t>𝐾</m:t>
                        </m:r>
                      </m:e>
                      <m:sub>
                        <m:r>
                          <a:rPr lang="es-PE" altLang="es-PE" sz="1800" b="0" i="1" smtClean="0">
                            <a:solidFill>
                              <a:schemeClr val="tx1"/>
                            </a:solidFill>
                            <a:latin typeface="Cambria Math" panose="02040503050406030204" pitchFamily="18" charset="0"/>
                          </a:rPr>
                          <m:t>𝐴</m:t>
                        </m:r>
                      </m:sub>
                    </m:sSub>
                  </m:oMath>
                </a14:m>
                <a:r>
                  <a:rPr lang="es-ES_tradnl" altLang="es-PE" sz="1800" dirty="0">
                    <a:solidFill>
                      <a:schemeClr val="tx1"/>
                    </a:solidFill>
                    <a:latin typeface="Arial Narrow" panose="020B0606020202030204" pitchFamily="34" charset="0"/>
                  </a:rPr>
                  <a:t>+</a:t>
                </a:r>
                <a:r>
                  <a:rPr lang="es-PE" altLang="es-PE" sz="1800" dirty="0">
                    <a:solidFill>
                      <a:schemeClr val="tx1"/>
                    </a:solidFill>
                  </a:rPr>
                  <a:t> </a:t>
                </a:r>
                <a14:m>
                  <m:oMath xmlns:m="http://schemas.openxmlformats.org/officeDocument/2006/math">
                    <m:f>
                      <m:fPr>
                        <m:ctrlPr>
                          <a:rPr lang="es-PE" altLang="es-PE" sz="1800" i="1">
                            <a:solidFill>
                              <a:schemeClr val="tx1"/>
                            </a:solidFill>
                            <a:latin typeface="Cambria Math" panose="02040503050406030204" pitchFamily="18" charset="0"/>
                          </a:rPr>
                        </m:ctrlPr>
                      </m:fPr>
                      <m:num>
                        <m:r>
                          <a:rPr lang="es-PE" altLang="es-PE" sz="1800" b="0" i="1" smtClean="0">
                            <a:solidFill>
                              <a:schemeClr val="tx1"/>
                            </a:solidFill>
                            <a:latin typeface="Cambria Math" panose="02040503050406030204" pitchFamily="18" charset="0"/>
                          </a:rPr>
                          <m:t>𝐷</m:t>
                        </m:r>
                      </m:num>
                      <m:den>
                        <m:r>
                          <a:rPr lang="es-PE" altLang="es-PE" sz="1800" i="1">
                            <a:solidFill>
                              <a:schemeClr val="tx1"/>
                            </a:solidFill>
                            <a:latin typeface="Cambria Math" panose="02040503050406030204" pitchFamily="18" charset="0"/>
                          </a:rPr>
                          <m:t>𝑉</m:t>
                        </m:r>
                      </m:den>
                    </m:f>
                    <m:sSub>
                      <m:sSubPr>
                        <m:ctrlPr>
                          <a:rPr lang="es-PE" altLang="es-PE" sz="1800" i="1">
                            <a:solidFill>
                              <a:schemeClr val="tx1"/>
                            </a:solidFill>
                            <a:latin typeface="Cambria Math" panose="02040503050406030204" pitchFamily="18" charset="0"/>
                          </a:rPr>
                        </m:ctrlPr>
                      </m:sSubPr>
                      <m:e>
                        <m:r>
                          <a:rPr lang="es-PE" altLang="es-PE" sz="1800" i="1">
                            <a:solidFill>
                              <a:schemeClr val="tx1"/>
                            </a:solidFill>
                            <a:latin typeface="Cambria Math" panose="02040503050406030204" pitchFamily="18" charset="0"/>
                          </a:rPr>
                          <m:t>𝐾</m:t>
                        </m:r>
                      </m:e>
                      <m:sub>
                        <m:r>
                          <a:rPr lang="es-PE" altLang="es-PE" sz="1800" b="0" i="1" smtClean="0">
                            <a:solidFill>
                              <a:schemeClr val="tx1"/>
                            </a:solidFill>
                            <a:latin typeface="Cambria Math" panose="02040503050406030204" pitchFamily="18" charset="0"/>
                          </a:rPr>
                          <m:t>𝐷</m:t>
                        </m:r>
                      </m:sub>
                    </m:sSub>
                    <m:r>
                      <a:rPr lang="es-PE" altLang="es-PE" sz="1800" b="0" i="1" smtClean="0">
                        <a:solidFill>
                          <a:schemeClr val="tx1"/>
                        </a:solidFill>
                        <a:latin typeface="Cambria Math" panose="02040503050406030204" pitchFamily="18" charset="0"/>
                      </a:rPr>
                      <m:t>(1−</m:t>
                    </m:r>
                    <m:r>
                      <a:rPr lang="es-PE" altLang="es-PE" sz="1800" b="0" i="1" smtClean="0">
                        <a:solidFill>
                          <a:schemeClr val="tx1"/>
                        </a:solidFill>
                        <a:latin typeface="Cambria Math" panose="02040503050406030204" pitchFamily="18" charset="0"/>
                      </a:rPr>
                      <m:t>𝑇</m:t>
                    </m:r>
                    <m:r>
                      <a:rPr lang="es-PE" altLang="es-PE" sz="1800" b="0" i="1" smtClean="0">
                        <a:solidFill>
                          <a:schemeClr val="tx1"/>
                        </a:solidFill>
                        <a:latin typeface="Cambria Math" panose="02040503050406030204" pitchFamily="18" charset="0"/>
                      </a:rPr>
                      <m:t>)</m:t>
                    </m:r>
                  </m:oMath>
                </a14:m>
                <a:endParaRPr lang="es-ES_tradnl" altLang="es-PE" sz="1800" dirty="0">
                  <a:solidFill>
                    <a:schemeClr val="tx1"/>
                  </a:solidFill>
                  <a:latin typeface="Arial Narrow" panose="020B0606020202030204" pitchFamily="34" charset="0"/>
                </a:endParaRPr>
              </a:p>
            </p:txBody>
          </p:sp>
        </mc:Choice>
        <mc:Fallback xmlns="">
          <p:sp>
            <p:nvSpPr>
              <p:cNvPr id="17" name="Text Box 19">
                <a:extLst>
                  <a:ext uri="{FF2B5EF4-FFF2-40B4-BE49-F238E27FC236}">
                    <a16:creationId xmlns:a16="http://schemas.microsoft.com/office/drawing/2014/main" id="{A3B7F769-7E92-4D69-8EF5-930A159DEB49}"/>
                  </a:ext>
                </a:extLst>
              </p:cNvPr>
              <p:cNvSpPr txBox="1">
                <a:spLocks noRot="1" noChangeAspect="1" noMove="1" noResize="1" noEditPoints="1" noAdjustHandles="1" noChangeArrowheads="1" noChangeShapeType="1" noTextEdit="1"/>
              </p:cNvSpPr>
              <p:nvPr/>
            </p:nvSpPr>
            <p:spPr bwMode="auto">
              <a:xfrm>
                <a:off x="7824978" y="3325257"/>
                <a:ext cx="3240536" cy="487955"/>
              </a:xfrm>
              <a:prstGeom prst="rect">
                <a:avLst/>
              </a:prstGeom>
              <a:blipFill>
                <a:blip r:embed="rId5"/>
                <a:stretch>
                  <a:fillRect b="-6173"/>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0186F6B9-D192-44C3-887B-C60230524A46}"/>
                  </a:ext>
                </a:extLst>
              </p:cNvPr>
              <p:cNvSpPr txBox="1"/>
              <p:nvPr/>
            </p:nvSpPr>
            <p:spPr>
              <a:xfrm>
                <a:off x="7743160" y="3966279"/>
                <a:ext cx="3697473" cy="714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PE" altLang="es-PE" i="1" smtClean="0">
                              <a:latin typeface="Cambria Math" panose="02040503050406030204" pitchFamily="18" charset="0"/>
                            </a:rPr>
                          </m:ctrlPr>
                        </m:sSubPr>
                        <m:e>
                          <m:r>
                            <a:rPr lang="es-PE" altLang="es-PE" i="1">
                              <a:latin typeface="Cambria Math" panose="02040503050406030204" pitchFamily="18" charset="0"/>
                            </a:rPr>
                            <m:t>𝐾</m:t>
                          </m:r>
                        </m:e>
                        <m:sub>
                          <m:r>
                            <a:rPr lang="es-PE" altLang="es-PE" i="1">
                              <a:latin typeface="Cambria Math" panose="02040503050406030204" pitchFamily="18" charset="0"/>
                            </a:rPr>
                            <m:t>𝐴</m:t>
                          </m:r>
                        </m:sub>
                      </m:sSub>
                      <m:r>
                        <a:rPr lang="es-PE" altLang="es-PE" sz="1800" b="0" i="1" smtClean="0">
                          <a:solidFill>
                            <a:schemeClr val="tx1"/>
                          </a:solidFill>
                          <a:latin typeface="Cambria Math" panose="02040503050406030204" pitchFamily="18" charset="0"/>
                        </a:rPr>
                        <m:t>=</m:t>
                      </m:r>
                      <m:d>
                        <m:dPr>
                          <m:ctrlPr>
                            <a:rPr lang="es-PE" altLang="es-PE" i="1">
                              <a:latin typeface="Cambria Math" panose="02040503050406030204" pitchFamily="18" charset="0"/>
                            </a:rPr>
                          </m:ctrlPr>
                        </m:dPr>
                        <m:e>
                          <m:f>
                            <m:fPr>
                              <m:ctrlPr>
                                <a:rPr lang="es-PE" altLang="es-PE" i="1">
                                  <a:latin typeface="Cambria Math" panose="02040503050406030204" pitchFamily="18" charset="0"/>
                                </a:rPr>
                              </m:ctrlPr>
                            </m:fPr>
                            <m:num>
                              <m:sSub>
                                <m:sSubPr>
                                  <m:ctrlPr>
                                    <a:rPr lang="es-PE" altLang="es-PE" i="1">
                                      <a:latin typeface="Cambria Math" panose="02040503050406030204" pitchFamily="18" charset="0"/>
                                    </a:rPr>
                                  </m:ctrlPr>
                                </m:sSubPr>
                                <m:e>
                                  <m:r>
                                    <a:rPr lang="es-PE" altLang="es-PE" i="1">
                                      <a:latin typeface="Cambria Math" panose="02040503050406030204" pitchFamily="18" charset="0"/>
                                    </a:rPr>
                                    <m:t>𝐷𝑖𝑣</m:t>
                                  </m:r>
                                </m:e>
                                <m:sub>
                                  <m:r>
                                    <a:rPr lang="es-PE" altLang="es-PE" i="1">
                                      <a:latin typeface="Cambria Math" panose="02040503050406030204" pitchFamily="18" charset="0"/>
                                    </a:rPr>
                                    <m:t>0</m:t>
                                  </m:r>
                                </m:sub>
                              </m:sSub>
                              <m:d>
                                <m:dPr>
                                  <m:ctrlPr>
                                    <a:rPr lang="es-PE" altLang="es-PE" i="1">
                                      <a:latin typeface="Cambria Math" panose="02040503050406030204" pitchFamily="18" charset="0"/>
                                    </a:rPr>
                                  </m:ctrlPr>
                                </m:dPr>
                                <m:e>
                                  <m:r>
                                    <a:rPr lang="es-PE" altLang="es-PE" i="1">
                                      <a:latin typeface="Cambria Math" panose="02040503050406030204" pitchFamily="18" charset="0"/>
                                    </a:rPr>
                                    <m:t>1+</m:t>
                                  </m:r>
                                  <m:r>
                                    <a:rPr lang="es-PE" altLang="es-PE" i="1">
                                      <a:latin typeface="Cambria Math" panose="02040503050406030204" pitchFamily="18" charset="0"/>
                                    </a:rPr>
                                    <m:t>𝑔</m:t>
                                  </m:r>
                                </m:e>
                              </m:d>
                            </m:num>
                            <m:den>
                              <m:r>
                                <a:rPr lang="es-PE" altLang="es-PE" i="1">
                                  <a:latin typeface="Cambria Math" panose="02040503050406030204" pitchFamily="18" charset="0"/>
                                </a:rPr>
                                <m:t>𝑃</m:t>
                              </m:r>
                            </m:den>
                          </m:f>
                        </m:e>
                      </m:d>
                      <m:r>
                        <a:rPr lang="es-PE" altLang="es-PE" b="0" i="1" smtClean="0">
                          <a:latin typeface="Cambria Math" panose="02040503050406030204" pitchFamily="18" charset="0"/>
                        </a:rPr>
                        <m:t>+</m:t>
                      </m:r>
                      <m:r>
                        <a:rPr lang="es-PE" altLang="es-PE" i="1">
                          <a:latin typeface="Cambria Math" panose="02040503050406030204" pitchFamily="18" charset="0"/>
                        </a:rPr>
                        <m:t>𝑔</m:t>
                      </m:r>
                    </m:oMath>
                  </m:oMathPara>
                </a14:m>
                <a:endParaRPr lang="en-US" dirty="0"/>
              </a:p>
            </p:txBody>
          </p:sp>
        </mc:Choice>
        <mc:Fallback xmlns="">
          <p:sp>
            <p:nvSpPr>
              <p:cNvPr id="18" name="CuadroTexto 17">
                <a:extLst>
                  <a:ext uri="{FF2B5EF4-FFF2-40B4-BE49-F238E27FC236}">
                    <a16:creationId xmlns:a16="http://schemas.microsoft.com/office/drawing/2014/main" id="{0186F6B9-D192-44C3-887B-C60230524A46}"/>
                  </a:ext>
                </a:extLst>
              </p:cNvPr>
              <p:cNvSpPr txBox="1">
                <a:spLocks noRot="1" noChangeAspect="1" noMove="1" noResize="1" noEditPoints="1" noAdjustHandles="1" noChangeArrowheads="1" noChangeShapeType="1" noTextEdit="1"/>
              </p:cNvSpPr>
              <p:nvPr/>
            </p:nvSpPr>
            <p:spPr>
              <a:xfrm>
                <a:off x="7743160" y="3966279"/>
                <a:ext cx="3697473" cy="71468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FC6697CE-3769-41AF-900E-53BEE6D5FE1B}"/>
                  </a:ext>
                </a:extLst>
              </p:cNvPr>
              <p:cNvSpPr txBox="1"/>
              <p:nvPr/>
            </p:nvSpPr>
            <p:spPr>
              <a:xfrm>
                <a:off x="5731825" y="4806395"/>
                <a:ext cx="7426842" cy="411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PE" altLang="es-PE" sz="1800" i="1" smtClean="0">
                              <a:solidFill>
                                <a:schemeClr val="tx1"/>
                              </a:solidFill>
                              <a:latin typeface="Cambria Math" panose="02040503050406030204" pitchFamily="18" charset="0"/>
                            </a:rPr>
                          </m:ctrlPr>
                        </m:sSubPr>
                        <m:e>
                          <m:r>
                            <a:rPr lang="es-PE" altLang="es-PE" sz="1800" i="1">
                              <a:solidFill>
                                <a:schemeClr val="tx1"/>
                              </a:solidFill>
                              <a:latin typeface="Cambria Math" panose="02040503050406030204" pitchFamily="18" charset="0"/>
                            </a:rPr>
                            <m:t>𝐾</m:t>
                          </m:r>
                        </m:e>
                        <m:sub>
                          <m:r>
                            <a:rPr lang="es-PE" altLang="es-PE" sz="1800" b="0" i="1" smtClean="0">
                              <a:solidFill>
                                <a:schemeClr val="tx1"/>
                              </a:solidFill>
                              <a:latin typeface="Cambria Math" panose="02040503050406030204" pitchFamily="18" charset="0"/>
                            </a:rPr>
                            <m:t>𝐴</m:t>
                          </m:r>
                        </m:sub>
                      </m:sSub>
                      <m:r>
                        <a:rPr lang="es-PE" altLang="es-PE" sz="1800" b="0" i="1" smtClean="0">
                          <a:solidFill>
                            <a:schemeClr val="tx1"/>
                          </a:solidFill>
                          <a:latin typeface="Cambria Math" panose="02040503050406030204" pitchFamily="18" charset="0"/>
                        </a:rPr>
                        <m:t>=</m:t>
                      </m:r>
                      <m:r>
                        <a:rPr lang="es-PE" altLang="es-PE" sz="1800" b="0" i="1" smtClean="0">
                          <a:solidFill>
                            <a:schemeClr val="tx1"/>
                          </a:solidFill>
                          <a:latin typeface="Cambria Math" panose="02040503050406030204" pitchFamily="18" charset="0"/>
                        </a:rPr>
                        <m:t>𝐸</m:t>
                      </m:r>
                      <m:d>
                        <m:dPr>
                          <m:ctrlPr>
                            <a:rPr lang="es-PE" altLang="es-PE" sz="1800" b="0" i="1" smtClean="0">
                              <a:solidFill>
                                <a:schemeClr val="tx1"/>
                              </a:solidFill>
                              <a:latin typeface="Cambria Math" panose="02040503050406030204" pitchFamily="18" charset="0"/>
                            </a:rPr>
                          </m:ctrlPr>
                        </m:dPr>
                        <m:e>
                          <m:r>
                            <a:rPr lang="es-PE" altLang="es-PE" sz="1800" b="0" i="1" smtClean="0">
                              <a:solidFill>
                                <a:schemeClr val="tx1"/>
                              </a:solidFill>
                              <a:latin typeface="Cambria Math" panose="02040503050406030204" pitchFamily="18" charset="0"/>
                            </a:rPr>
                            <m:t>𝑟</m:t>
                          </m:r>
                        </m:e>
                      </m:d>
                      <m:r>
                        <a:rPr lang="es-PE" altLang="es-PE" sz="1800" b="0" i="1" smtClean="0">
                          <a:solidFill>
                            <a:schemeClr val="tx1"/>
                          </a:solidFill>
                          <a:latin typeface="Cambria Math" panose="02040503050406030204" pitchFamily="18" charset="0"/>
                        </a:rPr>
                        <m:t>=</m:t>
                      </m:r>
                      <m:sSub>
                        <m:sSubPr>
                          <m:ctrlPr>
                            <a:rPr lang="es-PE" altLang="es-PE" sz="1800" b="0" i="1" smtClean="0">
                              <a:solidFill>
                                <a:schemeClr val="tx1"/>
                              </a:solidFill>
                              <a:latin typeface="Cambria Math" panose="02040503050406030204" pitchFamily="18" charset="0"/>
                            </a:rPr>
                          </m:ctrlPr>
                        </m:sSubPr>
                        <m:e>
                          <m:r>
                            <a:rPr lang="es-PE" altLang="es-PE" sz="1800" b="0" i="1" smtClean="0">
                              <a:solidFill>
                                <a:schemeClr val="tx1"/>
                              </a:solidFill>
                              <a:latin typeface="Cambria Math" panose="02040503050406030204" pitchFamily="18" charset="0"/>
                            </a:rPr>
                            <m:t>𝑟</m:t>
                          </m:r>
                        </m:e>
                        <m:sub>
                          <m:r>
                            <a:rPr lang="es-PE" altLang="es-PE" sz="1800" b="0" i="1" smtClean="0">
                              <a:solidFill>
                                <a:schemeClr val="tx1"/>
                              </a:solidFill>
                              <a:latin typeface="Cambria Math" panose="02040503050406030204" pitchFamily="18" charset="0"/>
                            </a:rPr>
                            <m:t>𝑓</m:t>
                          </m:r>
                        </m:sub>
                      </m:sSub>
                      <m:r>
                        <a:rPr lang="es-PE" altLang="es-PE" sz="1800" b="0" i="1" smtClean="0">
                          <a:solidFill>
                            <a:schemeClr val="tx1"/>
                          </a:solidFill>
                          <a:latin typeface="Cambria Math" panose="02040503050406030204" pitchFamily="18" charset="0"/>
                        </a:rPr>
                        <m:t>+</m:t>
                      </m:r>
                      <m:r>
                        <a:rPr lang="es-PE" altLang="es-PE" sz="1800" b="0" i="1" smtClean="0">
                          <a:solidFill>
                            <a:schemeClr val="tx1"/>
                          </a:solidFill>
                          <a:latin typeface="Cambria Math" panose="02040503050406030204" pitchFamily="18" charset="0"/>
                          <a:ea typeface="Cambria Math" panose="02040503050406030204" pitchFamily="18" charset="0"/>
                        </a:rPr>
                        <m:t>𝛽</m:t>
                      </m:r>
                      <m:r>
                        <a:rPr lang="es-PE" altLang="es-PE" sz="1800" b="0" i="1" smtClean="0">
                          <a:solidFill>
                            <a:schemeClr val="tx1"/>
                          </a:solidFill>
                          <a:latin typeface="Cambria Math" panose="02040503050406030204" pitchFamily="18" charset="0"/>
                          <a:ea typeface="Cambria Math" panose="02040503050406030204" pitchFamily="18" charset="0"/>
                        </a:rPr>
                        <m:t> </m:t>
                      </m:r>
                      <m:d>
                        <m:dPr>
                          <m:ctrlPr>
                            <a:rPr lang="es-PE" altLang="es-PE" sz="1800" b="0" i="1" smtClean="0">
                              <a:solidFill>
                                <a:schemeClr val="tx1"/>
                              </a:solidFill>
                              <a:latin typeface="Cambria Math" panose="02040503050406030204" pitchFamily="18" charset="0"/>
                              <a:ea typeface="Cambria Math" panose="02040503050406030204" pitchFamily="18" charset="0"/>
                            </a:rPr>
                          </m:ctrlPr>
                        </m:dPr>
                        <m:e>
                          <m:r>
                            <a:rPr lang="es-PE" altLang="es-PE" sz="1800" b="0" i="1" smtClean="0">
                              <a:solidFill>
                                <a:schemeClr val="tx1"/>
                              </a:solidFill>
                              <a:latin typeface="Cambria Math" panose="02040503050406030204" pitchFamily="18" charset="0"/>
                              <a:ea typeface="Cambria Math" panose="02040503050406030204" pitchFamily="18" charset="0"/>
                            </a:rPr>
                            <m:t>𝐸</m:t>
                          </m:r>
                          <m:r>
                            <a:rPr lang="es-PE" altLang="es-PE" sz="1800" b="0" i="1" smtClean="0">
                              <a:solidFill>
                                <a:schemeClr val="tx1"/>
                              </a:solidFill>
                              <a:latin typeface="Cambria Math" panose="02040503050406030204" pitchFamily="18" charset="0"/>
                              <a:ea typeface="Cambria Math" panose="02040503050406030204" pitchFamily="18" charset="0"/>
                            </a:rPr>
                            <m:t>(</m:t>
                          </m:r>
                          <m:sSub>
                            <m:sSubPr>
                              <m:ctrlPr>
                                <a:rPr lang="es-PE" altLang="es-PE" sz="1800" i="1">
                                  <a:solidFill>
                                    <a:schemeClr val="tx1"/>
                                  </a:solidFill>
                                  <a:latin typeface="Cambria Math" panose="02040503050406030204" pitchFamily="18" charset="0"/>
                                </a:rPr>
                              </m:ctrlPr>
                            </m:sSubPr>
                            <m:e>
                              <m:r>
                                <a:rPr lang="es-PE" altLang="es-PE" sz="1800" i="1">
                                  <a:solidFill>
                                    <a:schemeClr val="tx1"/>
                                  </a:solidFill>
                                  <a:latin typeface="Cambria Math" panose="02040503050406030204" pitchFamily="18" charset="0"/>
                                </a:rPr>
                                <m:t>𝑟</m:t>
                              </m:r>
                            </m:e>
                            <m:sub>
                              <m:r>
                                <a:rPr lang="es-PE" altLang="es-PE" sz="1800" b="0" i="1" smtClean="0">
                                  <a:solidFill>
                                    <a:schemeClr val="tx1"/>
                                  </a:solidFill>
                                  <a:latin typeface="Cambria Math" panose="02040503050406030204" pitchFamily="18" charset="0"/>
                                </a:rPr>
                                <m:t>𝑚</m:t>
                              </m:r>
                            </m:sub>
                          </m:sSub>
                          <m:r>
                            <a:rPr lang="es-PE" altLang="es-PE" sz="1800" b="0" i="1" smtClean="0">
                              <a:solidFill>
                                <a:schemeClr val="tx1"/>
                              </a:solidFill>
                              <a:latin typeface="Cambria Math" panose="02040503050406030204" pitchFamily="18" charset="0"/>
                            </a:rPr>
                            <m:t>)−</m:t>
                          </m:r>
                          <m:sSub>
                            <m:sSubPr>
                              <m:ctrlPr>
                                <a:rPr lang="es-PE" altLang="es-PE" sz="1800" i="1">
                                  <a:solidFill>
                                    <a:schemeClr val="tx1"/>
                                  </a:solidFill>
                                  <a:latin typeface="Cambria Math" panose="02040503050406030204" pitchFamily="18" charset="0"/>
                                </a:rPr>
                              </m:ctrlPr>
                            </m:sSubPr>
                            <m:e>
                              <m:r>
                                <a:rPr lang="es-PE" altLang="es-PE" sz="1800" i="1">
                                  <a:solidFill>
                                    <a:schemeClr val="tx1"/>
                                  </a:solidFill>
                                  <a:latin typeface="Cambria Math" panose="02040503050406030204" pitchFamily="18" charset="0"/>
                                </a:rPr>
                                <m:t>𝑟</m:t>
                              </m:r>
                            </m:e>
                            <m:sub>
                              <m:r>
                                <a:rPr lang="es-PE" altLang="es-PE" sz="1800" b="0" i="1" smtClean="0">
                                  <a:solidFill>
                                    <a:schemeClr val="tx1"/>
                                  </a:solidFill>
                                  <a:latin typeface="Cambria Math" panose="02040503050406030204" pitchFamily="18" charset="0"/>
                                </a:rPr>
                                <m:t>𝑓</m:t>
                              </m:r>
                            </m:sub>
                          </m:sSub>
                        </m:e>
                      </m:d>
                    </m:oMath>
                  </m:oMathPara>
                </a14:m>
                <a:endParaRPr lang="en-US" dirty="0"/>
              </a:p>
            </p:txBody>
          </p:sp>
        </mc:Choice>
        <mc:Fallback xmlns="">
          <p:sp>
            <p:nvSpPr>
              <p:cNvPr id="20" name="CuadroTexto 19">
                <a:extLst>
                  <a:ext uri="{FF2B5EF4-FFF2-40B4-BE49-F238E27FC236}">
                    <a16:creationId xmlns:a16="http://schemas.microsoft.com/office/drawing/2014/main" id="{FC6697CE-3769-41AF-900E-53BEE6D5FE1B}"/>
                  </a:ext>
                </a:extLst>
              </p:cNvPr>
              <p:cNvSpPr txBox="1">
                <a:spLocks noRot="1" noChangeAspect="1" noMove="1" noResize="1" noEditPoints="1" noAdjustHandles="1" noChangeArrowheads="1" noChangeShapeType="1" noTextEdit="1"/>
              </p:cNvSpPr>
              <p:nvPr/>
            </p:nvSpPr>
            <p:spPr>
              <a:xfrm>
                <a:off x="5731825" y="4806395"/>
                <a:ext cx="7426842" cy="411331"/>
              </a:xfrm>
              <a:prstGeom prst="rect">
                <a:avLst/>
              </a:prstGeom>
              <a:blipFill>
                <a:blip r:embed="rId7"/>
                <a:stretch>
                  <a:fillRect b="-8824"/>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8">
            <p14:nvContentPartPr>
              <p14:cNvPr id="3" name="Entrada de lápiz 2">
                <a:extLst>
                  <a:ext uri="{FF2B5EF4-FFF2-40B4-BE49-F238E27FC236}">
                    <a16:creationId xmlns:a16="http://schemas.microsoft.com/office/drawing/2014/main" id="{6AF96726-3387-493F-B491-12A170025D11}"/>
                  </a:ext>
                </a:extLst>
              </p14:cNvPr>
              <p14:cNvContentPartPr/>
              <p14:nvPr/>
            </p14:nvContentPartPr>
            <p14:xfrm>
              <a:off x="43200" y="759960"/>
              <a:ext cx="11823120" cy="4582800"/>
            </p14:xfrm>
          </p:contentPart>
        </mc:Choice>
        <mc:Fallback xmlns="">
          <p:pic>
            <p:nvPicPr>
              <p:cNvPr id="3" name="Entrada de lápiz 2">
                <a:extLst>
                  <a:ext uri="{FF2B5EF4-FFF2-40B4-BE49-F238E27FC236}">
                    <a16:creationId xmlns:a16="http://schemas.microsoft.com/office/drawing/2014/main" id="{6AF96726-3387-493F-B491-12A170025D11}"/>
                  </a:ext>
                </a:extLst>
              </p:cNvPr>
              <p:cNvPicPr/>
              <p:nvPr/>
            </p:nvPicPr>
            <p:blipFill>
              <a:blip r:embed="rId9"/>
              <a:stretch>
                <a:fillRect/>
              </a:stretch>
            </p:blipFill>
            <p:spPr>
              <a:xfrm>
                <a:off x="33840" y="750600"/>
                <a:ext cx="11841840" cy="4601520"/>
              </a:xfrm>
              <a:prstGeom prst="rect">
                <a:avLst/>
              </a:prstGeom>
            </p:spPr>
          </p:pic>
        </mc:Fallback>
      </mc:AlternateContent>
    </p:spTree>
    <p:extLst>
      <p:ext uri="{BB962C8B-B14F-4D97-AF65-F5344CB8AC3E}">
        <p14:creationId xmlns:p14="http://schemas.microsoft.com/office/powerpoint/2010/main" val="3758391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4"/>
          <p:cNvSpPr/>
          <p:nvPr/>
        </p:nvSpPr>
        <p:spPr>
          <a:xfrm>
            <a:off x="2692403" y="1562884"/>
            <a:ext cx="7342696"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r>
              <a:rPr lang="es-ES" dirty="0"/>
            </a:br>
            <a:endParaRPr lang="es-PE" dirty="0"/>
          </a:p>
        </p:txBody>
      </p:sp>
      <p:sp>
        <p:nvSpPr>
          <p:cNvPr id="4" name="CuadroTexto 3"/>
          <p:cNvSpPr txBox="1"/>
          <p:nvPr/>
        </p:nvSpPr>
        <p:spPr>
          <a:xfrm>
            <a:off x="2112529" y="469408"/>
            <a:ext cx="7951354" cy="523220"/>
          </a:xfrm>
          <a:prstGeom prst="rect">
            <a:avLst/>
          </a:prstGeom>
          <a:noFill/>
        </p:spPr>
        <p:txBody>
          <a:bodyPr wrap="square" rtlCol="0">
            <a:spAutoFit/>
          </a:bodyPr>
          <a:lstStyle/>
          <a:p>
            <a:r>
              <a:rPr lang="es-PE" sz="2800" b="1" dirty="0">
                <a:solidFill>
                  <a:srgbClr val="EC8549"/>
                </a:solidFill>
              </a:rPr>
              <a:t>Cuestionario - Microeconomía</a:t>
            </a:r>
          </a:p>
        </p:txBody>
      </p:sp>
      <p:sp>
        <p:nvSpPr>
          <p:cNvPr id="5" name="Rectángulo 4"/>
          <p:cNvSpPr/>
          <p:nvPr/>
        </p:nvSpPr>
        <p:spPr>
          <a:xfrm>
            <a:off x="2692403" y="3122535"/>
            <a:ext cx="7342696"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b="1" dirty="0">
                <a:solidFill>
                  <a:srgbClr val="002060"/>
                </a:solidFill>
              </a:rPr>
              <a:t>En el análisis del intercambio que utiliza el gráfico de la caja de</a:t>
            </a:r>
          </a:p>
          <a:p>
            <a:pPr algn="ctr"/>
            <a:r>
              <a:rPr lang="es-ES" b="1" dirty="0" err="1">
                <a:solidFill>
                  <a:srgbClr val="002060"/>
                </a:solidFill>
              </a:rPr>
              <a:t>Edgeworth</a:t>
            </a:r>
            <a:r>
              <a:rPr lang="es-ES" b="1" dirty="0">
                <a:solidFill>
                  <a:srgbClr val="002060"/>
                </a:solidFill>
              </a:rPr>
              <a:t>, explique por qué las relaciones marginales de sustitución de los</a:t>
            </a:r>
          </a:p>
          <a:p>
            <a:pPr algn="ctr"/>
            <a:r>
              <a:rPr lang="es-ES" b="1" dirty="0">
                <a:solidFill>
                  <a:srgbClr val="002060"/>
                </a:solidFill>
              </a:rPr>
              <a:t>dos consumidores son iguales en todos los puntos de la curva de contrato.</a:t>
            </a:r>
            <a:endParaRPr lang="es-PE" b="1" dirty="0">
              <a:solidFill>
                <a:srgbClr val="002060"/>
              </a:solidFill>
            </a:endParaRPr>
          </a:p>
        </p:txBody>
      </p:sp>
      <p:sp>
        <p:nvSpPr>
          <p:cNvPr id="7" name="Rectángulo 6"/>
          <p:cNvSpPr/>
          <p:nvPr/>
        </p:nvSpPr>
        <p:spPr>
          <a:xfrm>
            <a:off x="2094062" y="1555264"/>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8" name="CuadroTexto 7"/>
          <p:cNvSpPr txBox="1"/>
          <p:nvPr/>
        </p:nvSpPr>
        <p:spPr>
          <a:xfrm>
            <a:off x="2235202" y="1524693"/>
            <a:ext cx="609601" cy="707886"/>
          </a:xfrm>
          <a:prstGeom prst="rect">
            <a:avLst/>
          </a:prstGeom>
          <a:noFill/>
        </p:spPr>
        <p:txBody>
          <a:bodyPr wrap="square" rtlCol="0">
            <a:spAutoFit/>
          </a:bodyPr>
          <a:lstStyle/>
          <a:p>
            <a:r>
              <a:rPr lang="es-PE" sz="4000" b="1" dirty="0">
                <a:solidFill>
                  <a:schemeClr val="bg1">
                    <a:lumMod val="95000"/>
                  </a:schemeClr>
                </a:solidFill>
              </a:rPr>
              <a:t>1</a:t>
            </a:r>
          </a:p>
        </p:txBody>
      </p:sp>
      <p:sp>
        <p:nvSpPr>
          <p:cNvPr id="10" name="Rectángulo 9"/>
          <p:cNvSpPr/>
          <p:nvPr/>
        </p:nvSpPr>
        <p:spPr>
          <a:xfrm>
            <a:off x="2094062" y="3118847"/>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1" name="CuadroTexto 10"/>
          <p:cNvSpPr txBox="1"/>
          <p:nvPr/>
        </p:nvSpPr>
        <p:spPr>
          <a:xfrm>
            <a:off x="2235202" y="3076269"/>
            <a:ext cx="609601" cy="707886"/>
          </a:xfrm>
          <a:prstGeom prst="rect">
            <a:avLst/>
          </a:prstGeom>
          <a:noFill/>
        </p:spPr>
        <p:txBody>
          <a:bodyPr wrap="square" rtlCol="0">
            <a:spAutoFit/>
          </a:bodyPr>
          <a:lstStyle/>
          <a:p>
            <a:r>
              <a:rPr lang="es-PE" sz="4000" b="1" dirty="0">
                <a:solidFill>
                  <a:schemeClr val="bg1">
                    <a:lumMod val="95000"/>
                  </a:schemeClr>
                </a:solidFill>
              </a:rPr>
              <a:t>3</a:t>
            </a:r>
          </a:p>
        </p:txBody>
      </p:sp>
      <p:cxnSp>
        <p:nvCxnSpPr>
          <p:cNvPr id="23" name="Conector recto 2"/>
          <p:cNvCxnSpPr/>
          <p:nvPr/>
        </p:nvCxnSpPr>
        <p:spPr>
          <a:xfrm>
            <a:off x="2112529" y="1078740"/>
            <a:ext cx="7951354" cy="0"/>
          </a:xfrm>
          <a:prstGeom prst="line">
            <a:avLst/>
          </a:prstGeom>
          <a:ln w="5715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34" name="Rectángulo 4">
            <a:extLst>
              <a:ext uri="{FF2B5EF4-FFF2-40B4-BE49-F238E27FC236}">
                <a16:creationId xmlns:a16="http://schemas.microsoft.com/office/drawing/2014/main" id="{18FAEB60-CF4F-4BF6-A8F3-9C8B26CCA1B2}"/>
              </a:ext>
            </a:extLst>
          </p:cNvPr>
          <p:cNvSpPr/>
          <p:nvPr/>
        </p:nvSpPr>
        <p:spPr>
          <a:xfrm>
            <a:off x="2515841" y="2332282"/>
            <a:ext cx="7519257"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solidFill>
                <a:srgbClr val="002060"/>
              </a:solidFill>
            </a:endParaRPr>
          </a:p>
        </p:txBody>
      </p:sp>
      <p:sp>
        <p:nvSpPr>
          <p:cNvPr id="35" name="1 CuadroTexto">
            <a:extLst>
              <a:ext uri="{FF2B5EF4-FFF2-40B4-BE49-F238E27FC236}">
                <a16:creationId xmlns:a16="http://schemas.microsoft.com/office/drawing/2014/main" id="{C636910D-0966-4C3A-B0F5-443EAF4E87D4}"/>
              </a:ext>
            </a:extLst>
          </p:cNvPr>
          <p:cNvSpPr txBox="1"/>
          <p:nvPr/>
        </p:nvSpPr>
        <p:spPr>
          <a:xfrm>
            <a:off x="2842867" y="1581008"/>
            <a:ext cx="7519256" cy="646331"/>
          </a:xfrm>
          <a:prstGeom prst="rect">
            <a:avLst/>
          </a:prstGeom>
          <a:noFill/>
        </p:spPr>
        <p:txBody>
          <a:bodyPr wrap="square" rtlCol="0">
            <a:spAutoFit/>
          </a:bodyPr>
          <a:lstStyle/>
          <a:p>
            <a:r>
              <a:rPr lang="es-ES" dirty="0">
                <a:solidFill>
                  <a:schemeClr val="accent1">
                    <a:lumMod val="75000"/>
                  </a:schemeClr>
                </a:solidFill>
              </a:rPr>
              <a:t>¿Por qué pueden hacer los efectos de retroalimentación que un análisis de</a:t>
            </a:r>
            <a:br>
              <a:rPr lang="es-ES" dirty="0">
                <a:solidFill>
                  <a:schemeClr val="accent1">
                    <a:lumMod val="75000"/>
                  </a:schemeClr>
                </a:solidFill>
              </a:rPr>
            </a:br>
            <a:r>
              <a:rPr lang="es-ES" dirty="0">
                <a:solidFill>
                  <a:schemeClr val="accent1">
                    <a:lumMod val="75000"/>
                  </a:schemeClr>
                </a:solidFill>
              </a:rPr>
              <a:t>equilibrio general sea muy diferente de un análisis de equilibrio parcial? </a:t>
            </a:r>
          </a:p>
        </p:txBody>
      </p:sp>
      <p:sp>
        <p:nvSpPr>
          <p:cNvPr id="36" name="Rectángulo 9">
            <a:extLst>
              <a:ext uri="{FF2B5EF4-FFF2-40B4-BE49-F238E27FC236}">
                <a16:creationId xmlns:a16="http://schemas.microsoft.com/office/drawing/2014/main" id="{758EC7F2-1CE5-42EC-93A2-37BD661DF820}"/>
              </a:ext>
            </a:extLst>
          </p:cNvPr>
          <p:cNvSpPr/>
          <p:nvPr/>
        </p:nvSpPr>
        <p:spPr>
          <a:xfrm>
            <a:off x="2090221" y="2328050"/>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37" name="CuadroTexto 10">
            <a:extLst>
              <a:ext uri="{FF2B5EF4-FFF2-40B4-BE49-F238E27FC236}">
                <a16:creationId xmlns:a16="http://schemas.microsoft.com/office/drawing/2014/main" id="{10AB8771-E322-4E0F-B4EB-8F47A479C92F}"/>
              </a:ext>
            </a:extLst>
          </p:cNvPr>
          <p:cNvSpPr txBox="1"/>
          <p:nvPr/>
        </p:nvSpPr>
        <p:spPr>
          <a:xfrm>
            <a:off x="2211041" y="2315952"/>
            <a:ext cx="609601" cy="707886"/>
          </a:xfrm>
          <a:prstGeom prst="rect">
            <a:avLst/>
          </a:prstGeom>
          <a:noFill/>
        </p:spPr>
        <p:txBody>
          <a:bodyPr wrap="square" rtlCol="0">
            <a:spAutoFit/>
          </a:bodyPr>
          <a:lstStyle/>
          <a:p>
            <a:r>
              <a:rPr lang="es-PE" sz="4000" b="1" dirty="0">
                <a:solidFill>
                  <a:schemeClr val="bg1">
                    <a:lumMod val="95000"/>
                  </a:schemeClr>
                </a:solidFill>
              </a:rPr>
              <a:t>2</a:t>
            </a:r>
          </a:p>
        </p:txBody>
      </p:sp>
      <p:pic>
        <p:nvPicPr>
          <p:cNvPr id="38" name="Imagen 37">
            <a:extLst>
              <a:ext uri="{FF2B5EF4-FFF2-40B4-BE49-F238E27FC236}">
                <a16:creationId xmlns:a16="http://schemas.microsoft.com/office/drawing/2014/main" id="{D9C24F92-8E67-46EB-27CC-06BA48F72DCE}"/>
              </a:ext>
            </a:extLst>
          </p:cNvPr>
          <p:cNvPicPr>
            <a:picLocks noChangeAspect="1"/>
          </p:cNvPicPr>
          <p:nvPr/>
        </p:nvPicPr>
        <p:blipFill rotWithShape="1">
          <a:blip r:embed="rId3"/>
          <a:srcRect t="9947"/>
          <a:stretch/>
        </p:blipFill>
        <p:spPr>
          <a:xfrm>
            <a:off x="8903222" y="48754"/>
            <a:ext cx="2616875" cy="1003977"/>
          </a:xfrm>
          <a:prstGeom prst="rect">
            <a:avLst/>
          </a:prstGeom>
        </p:spPr>
      </p:pic>
      <p:sp>
        <p:nvSpPr>
          <p:cNvPr id="39" name="1 CuadroTexto">
            <a:extLst>
              <a:ext uri="{FF2B5EF4-FFF2-40B4-BE49-F238E27FC236}">
                <a16:creationId xmlns:a16="http://schemas.microsoft.com/office/drawing/2014/main" id="{BD53DA32-ABD3-5C55-D5CF-0F795616A89F}"/>
              </a:ext>
            </a:extLst>
          </p:cNvPr>
          <p:cNvSpPr txBox="1"/>
          <p:nvPr/>
        </p:nvSpPr>
        <p:spPr>
          <a:xfrm>
            <a:off x="2840438" y="2332945"/>
            <a:ext cx="7122680" cy="646331"/>
          </a:xfrm>
          <a:prstGeom prst="rect">
            <a:avLst/>
          </a:prstGeom>
          <a:noFill/>
        </p:spPr>
        <p:txBody>
          <a:bodyPr wrap="square" rtlCol="0">
            <a:spAutoFit/>
          </a:bodyPr>
          <a:lstStyle/>
          <a:p>
            <a:r>
              <a:rPr lang="es-ES" dirty="0">
                <a:solidFill>
                  <a:schemeClr val="accent1">
                    <a:lumMod val="75000"/>
                  </a:schemeClr>
                </a:solidFill>
              </a:rPr>
              <a:t>Explique cómo puede representarse simultáneamente en el gráfico de la caja de </a:t>
            </a:r>
            <a:r>
              <a:rPr lang="es-ES" dirty="0" err="1">
                <a:solidFill>
                  <a:schemeClr val="accent1">
                    <a:lumMod val="75000"/>
                  </a:schemeClr>
                </a:solidFill>
              </a:rPr>
              <a:t>Edgeworth</a:t>
            </a:r>
            <a:r>
              <a:rPr lang="es-ES" dirty="0">
                <a:solidFill>
                  <a:schemeClr val="accent1">
                    <a:lumMod val="75000"/>
                  </a:schemeClr>
                </a:solidFill>
              </a:rPr>
              <a:t> las cestas de mercado que poseen dos consumidores</a:t>
            </a:r>
          </a:p>
        </p:txBody>
      </p:sp>
      <p:pic>
        <p:nvPicPr>
          <p:cNvPr id="1026" name="Picture 2" descr="Intro to Microeconomics - StreetFins">
            <a:extLst>
              <a:ext uri="{FF2B5EF4-FFF2-40B4-BE49-F238E27FC236}">
                <a16:creationId xmlns:a16="http://schemas.microsoft.com/office/drawing/2014/main" id="{482606DD-6758-6B1D-8DDA-9F91EFAFE26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9525" y="4419397"/>
            <a:ext cx="3048322" cy="1715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287378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n">
  <a:themeElements>
    <a:clrScheme name="Azul cálido">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28376</TotalTime>
  <Words>8231</Words>
  <Application>Microsoft Office PowerPoint</Application>
  <PresentationFormat>Panorámica</PresentationFormat>
  <Paragraphs>764</Paragraphs>
  <Slides>80</Slides>
  <Notes>62</Notes>
  <HiddenSlides>0</HiddenSlides>
  <MMClips>0</MMClips>
  <ScaleCrop>false</ScaleCrop>
  <HeadingPairs>
    <vt:vector size="6" baseType="variant">
      <vt:variant>
        <vt:lpstr>Fuentes usadas</vt:lpstr>
      </vt:variant>
      <vt:variant>
        <vt:i4>13</vt:i4>
      </vt:variant>
      <vt:variant>
        <vt:lpstr>Tema</vt:lpstr>
      </vt:variant>
      <vt:variant>
        <vt:i4>2</vt:i4>
      </vt:variant>
      <vt:variant>
        <vt:lpstr>Títulos de diapositiva</vt:lpstr>
      </vt:variant>
      <vt:variant>
        <vt:i4>80</vt:i4>
      </vt:variant>
    </vt:vector>
  </HeadingPairs>
  <TitlesOfParts>
    <vt:vector size="95" baseType="lpstr">
      <vt:lpstr>Aharoni</vt:lpstr>
      <vt:lpstr>Arial</vt:lpstr>
      <vt:lpstr>Arial Narrow</vt:lpstr>
      <vt:lpstr>Calibri</vt:lpstr>
      <vt:lpstr>Calibri Light</vt:lpstr>
      <vt:lpstr>Cambria Math</vt:lpstr>
      <vt:lpstr>Century Gothic</vt:lpstr>
      <vt:lpstr>georgia</vt:lpstr>
      <vt:lpstr>Helvetica</vt:lpstr>
      <vt:lpstr>Noto Sans Symbols</vt:lpstr>
      <vt:lpstr>Palatino-Italic</vt:lpstr>
      <vt:lpstr>Palatino-Roman</vt:lpstr>
      <vt:lpstr>Verdana</vt:lpstr>
      <vt:lpstr>Tema de Office</vt:lpstr>
      <vt:lpstr>Ion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Análisis e Interpretación De Estados Financieros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RATIOS FINANCIEROS: Liquidez</vt:lpstr>
      <vt:lpstr>RATIOS FINANCIEROS: Razones de endeudamiento</vt:lpstr>
      <vt:lpstr>RATIOS FINANCIEROS: Gestión</vt:lpstr>
      <vt:lpstr>Razones de rentabilidad</vt:lpstr>
      <vt:lpstr>EBITDA</vt:lpstr>
      <vt:lpstr>Utilidad del EBITDA</vt:lpstr>
      <vt:lpstr>Presentación de PowerPoint</vt:lpstr>
      <vt:lpstr>Presentación de PowerPoint</vt:lpstr>
      <vt:lpstr>Presentación de PowerPoint</vt:lpstr>
      <vt:lpstr>Presentación de PowerPoint</vt:lpstr>
      <vt:lpstr>PROPUESTA DE VALOR</vt:lpstr>
      <vt:lpstr>ANÁLISIS VERTICAL DEL ER</vt:lpstr>
      <vt:lpstr>ANÁLISIS HORIZONTAL DEL ER</vt:lpstr>
      <vt:lpstr>ANÁLISIS VERTICAL DEL ESF</vt:lpstr>
      <vt:lpstr>ANÁLISIS VERTICAL DEL ESF</vt:lpstr>
      <vt:lpstr>ANÁLISIS HORIZONTAL DEL ESF</vt:lpstr>
      <vt:lpstr>ANÁLISIS HORIZONTAL DEL ESF</vt:lpstr>
      <vt:lpstr>RATIOS DE LIQUIDEZ</vt:lpstr>
      <vt:lpstr>RATIOS DE ENDEUDAMIENTO</vt:lpstr>
      <vt:lpstr>RATIOS DE GESTIÓN</vt:lpstr>
      <vt:lpstr>RATIOS DE RENTABILIDAD</vt:lpstr>
      <vt:lpstr>GLOBAL OUTLOOK: MÚLTIPLOS</vt:lpstr>
      <vt:lpstr>CONCLUSIONES</vt:lpstr>
      <vt:lpstr>Presentación de PowerPoint</vt:lpstr>
      <vt:lpstr>Presentación de PowerPoint</vt:lpstr>
      <vt:lpstr>Presentación de PowerPoint</vt:lpstr>
      <vt:lpstr>Presentación de PowerPoint</vt:lpstr>
      <vt:lpstr>Presentación de PowerPoint</vt:lpstr>
      <vt:lpstr>Presentación de PowerPoint</vt:lpstr>
      <vt:lpstr>3.2. Estructura de capital</vt:lpstr>
      <vt:lpstr>5.3. Costo de capital</vt:lpstr>
      <vt:lpstr>5.3. Costo de capital</vt:lpstr>
      <vt:lpstr>5.3. Costo de capital</vt:lpstr>
      <vt:lpstr>5.3. Costo de capital</vt:lpstr>
      <vt:lpstr>5.3. Costo de capital</vt:lpstr>
      <vt:lpstr>5.3. Costo de capital</vt:lpstr>
      <vt:lpstr>5.3. Costo de capital</vt:lpstr>
      <vt:lpstr>5.3. Costo de capital</vt:lpstr>
      <vt:lpstr>5.3. Costo de capital</vt:lpstr>
      <vt:lpstr>5.3. Costo de capital</vt:lpstr>
      <vt:lpstr>Presentación de PowerPoint</vt:lpstr>
      <vt:lpstr>Presentación de PowerPoint</vt:lpstr>
      <vt:lpstr>Ejercicio 9</vt:lpstr>
      <vt:lpstr>Ejercicio 9</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Yazmin Abat Alarcon</dc:creator>
  <cp:lastModifiedBy>Yazmin Abat Alarcon</cp:lastModifiedBy>
  <cp:revision>829</cp:revision>
  <cp:lastPrinted>2019-03-03T02:10:18Z</cp:lastPrinted>
  <dcterms:created xsi:type="dcterms:W3CDTF">2019-02-17T03:48:35Z</dcterms:created>
  <dcterms:modified xsi:type="dcterms:W3CDTF">2022-07-30T06:42:44Z</dcterms:modified>
</cp:coreProperties>
</file>